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95"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AEE31B9B-7A4B-433F-91CB-5D240235B2BC}">
          <p14:sldIdLst>
            <p14:sldId id="295"/>
          </p14:sldIdLst>
        </p14:section>
        <p14:section name="Section sans titre" id="{1872EF9D-13DE-4C99-BD99-B149A256E996}">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as Fradet" initials="TF" lastIdx="1" clrIdx="0">
    <p:extLst>
      <p:ext uri="{19B8F6BF-5375-455C-9EA6-DF929625EA0E}">
        <p15:presenceInfo xmlns:p15="http://schemas.microsoft.com/office/powerpoint/2012/main" userId="S::fradet1@univ-lorraine.fr::9b1c85eb-20c8-4eed-b28d-f39489c41e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852D"/>
    <a:srgbClr val="F7882E"/>
    <a:srgbClr val="FF8D30"/>
    <a:srgbClr val="FFA051"/>
    <a:srgbClr val="2186B6"/>
    <a:srgbClr val="1F80AE"/>
    <a:srgbClr val="E28D48"/>
    <a:srgbClr val="EC934C"/>
    <a:srgbClr val="4454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240" autoAdjust="0"/>
    <p:restoredTop sz="89448" autoAdjust="0"/>
  </p:normalViewPr>
  <p:slideViewPr>
    <p:cSldViewPr snapToGrid="0" snapToObjects="1">
      <p:cViewPr varScale="1">
        <p:scale>
          <a:sx n="96" d="100"/>
          <a:sy n="96" d="100"/>
        </p:scale>
        <p:origin x="134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938515-5C79-1C44-8917-26BC09CACDFC}" type="datetimeFigureOut">
              <a:rPr lang="fr-FR" smtClean="0"/>
              <a:t>12/07/2024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1543AF-DA6D-A943-A8A1-A5ABFD3A025C}" type="slidenum">
              <a:rPr lang="fr-FR" smtClean="0"/>
              <a:t>‹N°›</a:t>
            </a:fld>
            <a:endParaRPr lang="fr-FR"/>
          </a:p>
        </p:txBody>
      </p:sp>
    </p:spTree>
    <p:extLst>
      <p:ext uri="{BB962C8B-B14F-4D97-AF65-F5344CB8AC3E}">
        <p14:creationId xmlns:p14="http://schemas.microsoft.com/office/powerpoint/2010/main" val="1775089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 titr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89CC922-908F-2549-8D02-0F58E3C91DCE}"/>
              </a:ext>
            </a:extLst>
          </p:cNvPr>
          <p:cNvSpPr/>
          <p:nvPr userDrawn="1"/>
        </p:nvSpPr>
        <p:spPr>
          <a:xfrm>
            <a:off x="0" y="0"/>
            <a:ext cx="12192000" cy="2572675"/>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975C11C3-D979-4345-87FB-6F7D198E234F}"/>
              </a:ext>
            </a:extLst>
          </p:cNvPr>
          <p:cNvSpPr>
            <a:spLocks noGrp="1"/>
          </p:cNvSpPr>
          <p:nvPr>
            <p:ph type="ctrTitle" hasCustomPrompt="1"/>
          </p:nvPr>
        </p:nvSpPr>
        <p:spPr>
          <a:xfrm>
            <a:off x="1524000" y="346846"/>
            <a:ext cx="9144000" cy="1878997"/>
          </a:xfrm>
          <a:prstGeom prst="rect">
            <a:avLst/>
          </a:prstGeom>
        </p:spPr>
        <p:txBody>
          <a:bodyPr anchor="ctr">
            <a:normAutofit/>
          </a:bodyPr>
          <a:lstStyle>
            <a:lvl1pPr algn="ctr">
              <a:lnSpc>
                <a:spcPct val="100000"/>
              </a:lnSpc>
              <a:defRPr sz="5400" b="0" i="0">
                <a:solidFill>
                  <a:srgbClr val="EC934C"/>
                </a:solidFill>
                <a:latin typeface="Impact" panose="020B0806030902050204" pitchFamily="34" charset="0"/>
                <a:cs typeface="Gill Sans" panose="020B0502020104020203" pitchFamily="34" charset="-79"/>
              </a:defRPr>
            </a:lvl1pPr>
          </a:lstStyle>
          <a:p>
            <a:r>
              <a:rPr lang="fr-FR" dirty="0"/>
              <a:t>Titre de la capsule</a:t>
            </a:r>
          </a:p>
        </p:txBody>
      </p:sp>
      <p:sp>
        <p:nvSpPr>
          <p:cNvPr id="3" name="Sous-titre 2">
            <a:extLst>
              <a:ext uri="{FF2B5EF4-FFF2-40B4-BE49-F238E27FC236}">
                <a16:creationId xmlns:a16="http://schemas.microsoft.com/office/drawing/2014/main" id="{90AE9918-081A-3F43-8068-2E0F9A194008}"/>
              </a:ext>
            </a:extLst>
          </p:cNvPr>
          <p:cNvSpPr>
            <a:spLocks noGrp="1"/>
          </p:cNvSpPr>
          <p:nvPr>
            <p:ph type="subTitle" idx="1" hasCustomPrompt="1"/>
          </p:nvPr>
        </p:nvSpPr>
        <p:spPr>
          <a:xfrm>
            <a:off x="1524000" y="3158721"/>
            <a:ext cx="9144000" cy="772120"/>
          </a:xfrm>
        </p:spPr>
        <p:txBody>
          <a:bodyPr>
            <a:normAutofit/>
          </a:bodyPr>
          <a:lstStyle>
            <a:lvl1pPr marL="0" indent="0" algn="ctr">
              <a:buNone/>
              <a:defRPr sz="2000" b="0" i="0">
                <a:solidFill>
                  <a:schemeClr val="tx1">
                    <a:lumMod val="65000"/>
                    <a:lumOff val="35000"/>
                  </a:schemeClr>
                </a:solidFill>
                <a:latin typeface="Futura Medium" panose="020B0602020204020303" pitchFamily="34" charset="-79"/>
                <a:cs typeface="Futura Medium" panose="020B0602020204020303" pitchFamily="34" charset="-79"/>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Sous-titre : nom du cours global ou du projet p.ex.</a:t>
            </a:r>
          </a:p>
        </p:txBody>
      </p:sp>
      <p:sp>
        <p:nvSpPr>
          <p:cNvPr id="6" name="Espace réservé du numéro de diapositive 5">
            <a:extLst>
              <a:ext uri="{FF2B5EF4-FFF2-40B4-BE49-F238E27FC236}">
                <a16:creationId xmlns:a16="http://schemas.microsoft.com/office/drawing/2014/main" id="{00AF5496-29BD-CE43-B1D0-B6B8BB958BD7}"/>
              </a:ext>
            </a:extLst>
          </p:cNvPr>
          <p:cNvSpPr>
            <a:spLocks noGrp="1"/>
          </p:cNvSpPr>
          <p:nvPr>
            <p:ph type="sldNum" sz="quarter" idx="12"/>
          </p:nvPr>
        </p:nvSpPr>
        <p:spPr/>
        <p:txBody>
          <a:bodyPr/>
          <a:lstStyle/>
          <a:p>
            <a:fld id="{AD34F95D-0F75-2342-9DB1-D3EF48840901}" type="slidenum">
              <a:rPr lang="fr-FR" smtClean="0"/>
              <a:t>‹N°›</a:t>
            </a:fld>
            <a:endParaRPr lang="fr-FR"/>
          </a:p>
        </p:txBody>
      </p:sp>
      <p:pic>
        <p:nvPicPr>
          <p:cNvPr id="7" name="Image 6">
            <a:extLst>
              <a:ext uri="{FF2B5EF4-FFF2-40B4-BE49-F238E27FC236}">
                <a16:creationId xmlns:a16="http://schemas.microsoft.com/office/drawing/2014/main" id="{824E18D9-A68C-FE48-9C5E-D234952CF762}"/>
              </a:ext>
            </a:extLst>
          </p:cNvPr>
          <p:cNvPicPr>
            <a:picLocks noChangeAspect="1"/>
          </p:cNvPicPr>
          <p:nvPr userDrawn="1"/>
        </p:nvPicPr>
        <p:blipFill>
          <a:blip r:embed="rId2"/>
          <a:stretch>
            <a:fillRect/>
          </a:stretch>
        </p:blipFill>
        <p:spPr>
          <a:xfrm>
            <a:off x="4698124" y="4191388"/>
            <a:ext cx="2795752" cy="1437252"/>
          </a:xfrm>
          <a:prstGeom prst="rect">
            <a:avLst/>
          </a:prstGeom>
          <a:effectLst>
            <a:reflection blurRad="88900" stA="51000" endPos="20000" dist="203200" dir="5400000" sy="-100000" algn="bl" rotWithShape="0"/>
          </a:effectLst>
        </p:spPr>
      </p:pic>
      <p:cxnSp>
        <p:nvCxnSpPr>
          <p:cNvPr id="10" name="Connecteur droit 9">
            <a:extLst>
              <a:ext uri="{FF2B5EF4-FFF2-40B4-BE49-F238E27FC236}">
                <a16:creationId xmlns:a16="http://schemas.microsoft.com/office/drawing/2014/main" id="{B405083D-796B-5043-96A2-E8BFC11360BB}"/>
              </a:ext>
            </a:extLst>
          </p:cNvPr>
          <p:cNvCxnSpPr>
            <a:cxnSpLocks/>
          </p:cNvCxnSpPr>
          <p:nvPr userDrawn="1"/>
        </p:nvCxnSpPr>
        <p:spPr>
          <a:xfrm>
            <a:off x="3505200" y="3108687"/>
            <a:ext cx="5181600" cy="0"/>
          </a:xfrm>
          <a:prstGeom prst="line">
            <a:avLst/>
          </a:prstGeom>
          <a:ln w="57150">
            <a:solidFill>
              <a:srgbClr val="44546A"/>
            </a:solidFill>
          </a:ln>
        </p:spPr>
        <p:style>
          <a:lnRef idx="1">
            <a:schemeClr val="accent1"/>
          </a:lnRef>
          <a:fillRef idx="0">
            <a:schemeClr val="accent1"/>
          </a:fillRef>
          <a:effectRef idx="0">
            <a:schemeClr val="accent1"/>
          </a:effectRef>
          <a:fontRef idx="minor">
            <a:schemeClr val="tx1"/>
          </a:fontRef>
        </p:style>
      </p:cxnSp>
      <p:sp>
        <p:nvSpPr>
          <p:cNvPr id="11" name="Espace réservé du pied de page 5">
            <a:extLst>
              <a:ext uri="{FF2B5EF4-FFF2-40B4-BE49-F238E27FC236}">
                <a16:creationId xmlns:a16="http://schemas.microsoft.com/office/drawing/2014/main" id="{925D11BD-6E3D-4FC1-8296-E916CE95B71E}"/>
              </a:ext>
            </a:extLst>
          </p:cNvPr>
          <p:cNvSpPr>
            <a:spLocks noGrp="1"/>
          </p:cNvSpPr>
          <p:nvPr>
            <p:ph type="ftr" sz="quarter" idx="11"/>
          </p:nvPr>
        </p:nvSpPr>
        <p:spPr>
          <a:xfrm>
            <a:off x="4038600" y="6402388"/>
            <a:ext cx="4114800" cy="365125"/>
          </a:xfrm>
          <a:prstGeom prst="rect">
            <a:avLst/>
          </a:prstGeom>
        </p:spPr>
        <p:txBody>
          <a:bodyPr/>
          <a:lstStyle/>
          <a:p>
            <a:r>
              <a:rPr lang="fr-FR" dirty="0"/>
              <a:t>Economie monétaire et bancaire</a:t>
            </a:r>
          </a:p>
        </p:txBody>
      </p:sp>
    </p:spTree>
    <p:extLst>
      <p:ext uri="{BB962C8B-B14F-4D97-AF65-F5344CB8AC3E}">
        <p14:creationId xmlns:p14="http://schemas.microsoft.com/office/powerpoint/2010/main" val="1918603230"/>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ntenus">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EF647D9-F3A9-8444-91CB-CDAED4D9003F}"/>
              </a:ext>
            </a:extLst>
          </p:cNvPr>
          <p:cNvSpPr>
            <a:spLocks noGrp="1"/>
          </p:cNvSpPr>
          <p:nvPr>
            <p:ph sz="half" idx="1"/>
          </p:nvPr>
        </p:nvSpPr>
        <p:spPr>
          <a:xfrm>
            <a:off x="838200" y="1649658"/>
            <a:ext cx="5181600" cy="4351338"/>
          </a:xfrm>
        </p:spPr>
        <p:txBody>
          <a:bodyPr>
            <a:normAutofit/>
          </a:bodyPr>
          <a:lstStyle>
            <a:lvl1pPr>
              <a:defRPr sz="2000"/>
            </a:lvl1pPr>
            <a:lvl2pPr>
              <a:defRPr sz="1800"/>
            </a:lvl2pPr>
            <a:lvl3pPr>
              <a:defRPr sz="1600"/>
            </a:lvl3pPr>
            <a:lvl4pPr>
              <a:defRPr sz="1400"/>
            </a:lvl4pPr>
            <a:lvl5pPr>
              <a:defRPr sz="1400"/>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contenu 3">
            <a:extLst>
              <a:ext uri="{FF2B5EF4-FFF2-40B4-BE49-F238E27FC236}">
                <a16:creationId xmlns:a16="http://schemas.microsoft.com/office/drawing/2014/main" id="{717673B2-59C1-A348-B79E-66FD46CA2AE0}"/>
              </a:ext>
            </a:extLst>
          </p:cNvPr>
          <p:cNvSpPr>
            <a:spLocks noGrp="1"/>
          </p:cNvSpPr>
          <p:nvPr>
            <p:ph sz="half" idx="2"/>
          </p:nvPr>
        </p:nvSpPr>
        <p:spPr>
          <a:xfrm>
            <a:off x="6172200" y="1649658"/>
            <a:ext cx="5181600" cy="4351338"/>
          </a:xfrm>
        </p:spPr>
        <p:txBody>
          <a:bodyPr>
            <a:normAutofit/>
          </a:bodyPr>
          <a:lstStyle>
            <a:lvl1pPr>
              <a:defRPr sz="2000"/>
            </a:lvl1pPr>
            <a:lvl2pPr>
              <a:defRPr sz="1800"/>
            </a:lvl2pPr>
            <a:lvl3pPr>
              <a:defRPr sz="1600"/>
            </a:lvl3pPr>
            <a:lvl4pPr>
              <a:defRPr sz="1400"/>
            </a:lvl4pPr>
            <a:lvl5pPr>
              <a:defRPr sz="1400"/>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u numéro de diapositive 6">
            <a:extLst>
              <a:ext uri="{FF2B5EF4-FFF2-40B4-BE49-F238E27FC236}">
                <a16:creationId xmlns:a16="http://schemas.microsoft.com/office/drawing/2014/main" id="{6B125219-5AD3-234C-ADF8-7AEB25A2F333}"/>
              </a:ext>
            </a:extLst>
          </p:cNvPr>
          <p:cNvSpPr>
            <a:spLocks noGrp="1"/>
          </p:cNvSpPr>
          <p:nvPr>
            <p:ph type="sldNum" sz="quarter" idx="12"/>
          </p:nvPr>
        </p:nvSpPr>
        <p:spPr/>
        <p:txBody>
          <a:bodyPr/>
          <a:lstStyle/>
          <a:p>
            <a:fld id="{AD34F95D-0F75-2342-9DB1-D3EF48840901}" type="slidenum">
              <a:rPr lang="fr-FR" smtClean="0"/>
              <a:t>‹N°›</a:t>
            </a:fld>
            <a:endParaRPr lang="fr-FR"/>
          </a:p>
        </p:txBody>
      </p:sp>
      <p:sp>
        <p:nvSpPr>
          <p:cNvPr id="11" name="Titre 1">
            <a:extLst>
              <a:ext uri="{FF2B5EF4-FFF2-40B4-BE49-F238E27FC236}">
                <a16:creationId xmlns:a16="http://schemas.microsoft.com/office/drawing/2014/main" id="{95E074C0-93CF-5643-BDF8-501261798891}"/>
              </a:ext>
            </a:extLst>
          </p:cNvPr>
          <p:cNvSpPr>
            <a:spLocks noGrp="1"/>
          </p:cNvSpPr>
          <p:nvPr>
            <p:ph type="title"/>
          </p:nvPr>
        </p:nvSpPr>
        <p:spPr>
          <a:xfrm>
            <a:off x="0" y="0"/>
            <a:ext cx="12192000" cy="1159799"/>
          </a:xfrm>
          <a:prstGeom prst="rect">
            <a:avLst/>
          </a:prstGeom>
          <a:solidFill>
            <a:srgbClr val="44546A"/>
          </a:solidFill>
        </p:spPr>
        <p:txBody>
          <a:bodyPr lIns="720000" rIns="720000" anchor="ctr"/>
          <a:lstStyle>
            <a:lvl1pPr>
              <a:defRPr>
                <a:solidFill>
                  <a:srgbClr val="EC934C"/>
                </a:solidFill>
              </a:defRPr>
            </a:lvl1pPr>
          </a:lstStyle>
          <a:p>
            <a:r>
              <a:rPr lang="fr-FR" dirty="0"/>
              <a:t>Modifiez le style du titre</a:t>
            </a:r>
          </a:p>
        </p:txBody>
      </p:sp>
      <p:sp>
        <p:nvSpPr>
          <p:cNvPr id="8" name="Espace réservé du pied de page 5">
            <a:extLst>
              <a:ext uri="{FF2B5EF4-FFF2-40B4-BE49-F238E27FC236}">
                <a16:creationId xmlns:a16="http://schemas.microsoft.com/office/drawing/2014/main" id="{7DD71AF9-2C2A-4C43-BAEB-105F9EE21956}"/>
              </a:ext>
            </a:extLst>
          </p:cNvPr>
          <p:cNvSpPr>
            <a:spLocks noGrp="1"/>
          </p:cNvSpPr>
          <p:nvPr>
            <p:ph type="ftr" sz="quarter" idx="11"/>
          </p:nvPr>
        </p:nvSpPr>
        <p:spPr>
          <a:xfrm>
            <a:off x="4038600" y="6402388"/>
            <a:ext cx="4114800" cy="365125"/>
          </a:xfrm>
          <a:prstGeom prst="rect">
            <a:avLst/>
          </a:prstGeom>
        </p:spPr>
        <p:txBody>
          <a:bodyPr/>
          <a:lstStyle/>
          <a:p>
            <a:r>
              <a:rPr lang="fr-FR" dirty="0"/>
              <a:t>Economie monétaire et bancaire</a:t>
            </a:r>
          </a:p>
        </p:txBody>
      </p:sp>
    </p:spTree>
    <p:extLst>
      <p:ext uri="{BB962C8B-B14F-4D97-AF65-F5344CB8AC3E}">
        <p14:creationId xmlns:p14="http://schemas.microsoft.com/office/powerpoint/2010/main" val="1764209636"/>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contenus légendés">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0D0E8004-B065-3249-B2DB-8246BD342DD4}"/>
              </a:ext>
            </a:extLst>
          </p:cNvPr>
          <p:cNvSpPr>
            <a:spLocks noGrp="1"/>
          </p:cNvSpPr>
          <p:nvPr>
            <p:ph type="body" idx="1"/>
          </p:nvPr>
        </p:nvSpPr>
        <p:spPr>
          <a:xfrm>
            <a:off x="910809" y="1548944"/>
            <a:ext cx="5157787" cy="823912"/>
          </a:xfrm>
        </p:spPr>
        <p:txBody>
          <a:bodyPr anchor="ctr"/>
          <a:lstStyle>
            <a:lvl1pPr marL="0" indent="0">
              <a:spcBef>
                <a:spcPts val="0"/>
              </a:spcBef>
              <a:buNone/>
              <a:defRPr sz="2400" b="0" i="0">
                <a:latin typeface="Futura Condensed Medium" panose="020B0602020204020303" pitchFamily="34" charset="-79"/>
                <a:cs typeface="Futura Condensed Medium" panose="020B0602020204020303" pitchFamily="34" charset="-79"/>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Cliquez pour modifier les styles du texte du masque</a:t>
            </a:r>
          </a:p>
        </p:txBody>
      </p:sp>
      <p:sp>
        <p:nvSpPr>
          <p:cNvPr id="4" name="Espace réservé du contenu 3">
            <a:extLst>
              <a:ext uri="{FF2B5EF4-FFF2-40B4-BE49-F238E27FC236}">
                <a16:creationId xmlns:a16="http://schemas.microsoft.com/office/drawing/2014/main" id="{1D4F78FD-AC8B-AA48-AEF0-01494AD2CE89}"/>
              </a:ext>
            </a:extLst>
          </p:cNvPr>
          <p:cNvSpPr>
            <a:spLocks noGrp="1"/>
          </p:cNvSpPr>
          <p:nvPr>
            <p:ph sz="half" idx="2"/>
          </p:nvPr>
        </p:nvSpPr>
        <p:spPr>
          <a:xfrm>
            <a:off x="910809" y="2372856"/>
            <a:ext cx="5157787" cy="3684588"/>
          </a:xfrm>
        </p:spPr>
        <p:txBody>
          <a:bodyPr>
            <a:normAutofit/>
          </a:bodyPr>
          <a:lstStyle>
            <a:lvl1pPr>
              <a:defRPr sz="2000"/>
            </a:lvl1pPr>
            <a:lvl2pPr>
              <a:defRPr sz="1800"/>
            </a:lvl2pPr>
            <a:lvl3pPr>
              <a:defRPr sz="1600"/>
            </a:lvl3pPr>
            <a:lvl4pPr>
              <a:defRPr sz="1400"/>
            </a:lvl4pPr>
            <a:lvl5pPr>
              <a:defRPr sz="1400"/>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u texte 4">
            <a:extLst>
              <a:ext uri="{FF2B5EF4-FFF2-40B4-BE49-F238E27FC236}">
                <a16:creationId xmlns:a16="http://schemas.microsoft.com/office/drawing/2014/main" id="{EECD0760-F8D0-B044-9D5D-2FA3549CBA85}"/>
              </a:ext>
            </a:extLst>
          </p:cNvPr>
          <p:cNvSpPr>
            <a:spLocks noGrp="1"/>
          </p:cNvSpPr>
          <p:nvPr>
            <p:ph type="body" sz="quarter" idx="3"/>
          </p:nvPr>
        </p:nvSpPr>
        <p:spPr>
          <a:xfrm>
            <a:off x="6243221" y="1548944"/>
            <a:ext cx="5183188" cy="823912"/>
          </a:xfrm>
        </p:spPr>
        <p:txBody>
          <a:bodyPr anchor="ctr"/>
          <a:lstStyle>
            <a:lvl1pPr marL="0" indent="0">
              <a:spcBef>
                <a:spcPts val="0"/>
              </a:spcBef>
              <a:buNone/>
              <a:defRPr sz="2400" b="0" i="0">
                <a:latin typeface="Futura Condensed Medium" panose="020B0602020204020303" pitchFamily="34" charset="-79"/>
                <a:cs typeface="Futura Condensed Medium" panose="020B0602020204020303" pitchFamily="34" charset="-79"/>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Cliquez pour modifier les styles du texte du masque</a:t>
            </a:r>
          </a:p>
        </p:txBody>
      </p:sp>
      <p:sp>
        <p:nvSpPr>
          <p:cNvPr id="6" name="Espace réservé du contenu 5">
            <a:extLst>
              <a:ext uri="{FF2B5EF4-FFF2-40B4-BE49-F238E27FC236}">
                <a16:creationId xmlns:a16="http://schemas.microsoft.com/office/drawing/2014/main" id="{2A18AB1C-9456-2F4B-B436-812F21FFEA79}"/>
              </a:ext>
            </a:extLst>
          </p:cNvPr>
          <p:cNvSpPr>
            <a:spLocks noGrp="1"/>
          </p:cNvSpPr>
          <p:nvPr>
            <p:ph sz="quarter" idx="4"/>
          </p:nvPr>
        </p:nvSpPr>
        <p:spPr>
          <a:xfrm>
            <a:off x="6243221" y="2372856"/>
            <a:ext cx="5183188" cy="3684588"/>
          </a:xfrm>
        </p:spPr>
        <p:txBody>
          <a:bodyPr>
            <a:normAutofit/>
          </a:bodyPr>
          <a:lstStyle>
            <a:lvl1pPr>
              <a:defRPr sz="2000"/>
            </a:lvl1pPr>
            <a:lvl2pPr>
              <a:defRPr sz="1800"/>
            </a:lvl2pPr>
            <a:lvl3pPr>
              <a:defRPr sz="1600"/>
            </a:lvl3pPr>
            <a:lvl4pPr>
              <a:defRPr sz="1400"/>
            </a:lvl4pPr>
            <a:lvl5pPr>
              <a:defRPr sz="1400"/>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9" name="Espace réservé du numéro de diapositive 8">
            <a:extLst>
              <a:ext uri="{FF2B5EF4-FFF2-40B4-BE49-F238E27FC236}">
                <a16:creationId xmlns:a16="http://schemas.microsoft.com/office/drawing/2014/main" id="{701ADCD3-CD5C-C944-AA88-7BB9DA9DFBC7}"/>
              </a:ext>
            </a:extLst>
          </p:cNvPr>
          <p:cNvSpPr>
            <a:spLocks noGrp="1"/>
          </p:cNvSpPr>
          <p:nvPr>
            <p:ph type="sldNum" sz="quarter" idx="12"/>
          </p:nvPr>
        </p:nvSpPr>
        <p:spPr/>
        <p:txBody>
          <a:bodyPr/>
          <a:lstStyle/>
          <a:p>
            <a:fld id="{AD34F95D-0F75-2342-9DB1-D3EF48840901}" type="slidenum">
              <a:rPr lang="fr-FR" smtClean="0"/>
              <a:t>‹N°›</a:t>
            </a:fld>
            <a:endParaRPr lang="fr-FR"/>
          </a:p>
        </p:txBody>
      </p:sp>
      <p:sp>
        <p:nvSpPr>
          <p:cNvPr id="18" name="Titre 1">
            <a:extLst>
              <a:ext uri="{FF2B5EF4-FFF2-40B4-BE49-F238E27FC236}">
                <a16:creationId xmlns:a16="http://schemas.microsoft.com/office/drawing/2014/main" id="{8997C34E-C6C5-294B-8C79-685F9042D578}"/>
              </a:ext>
            </a:extLst>
          </p:cNvPr>
          <p:cNvSpPr>
            <a:spLocks noGrp="1"/>
          </p:cNvSpPr>
          <p:nvPr>
            <p:ph type="title"/>
          </p:nvPr>
        </p:nvSpPr>
        <p:spPr>
          <a:xfrm>
            <a:off x="0" y="0"/>
            <a:ext cx="12192000" cy="1159799"/>
          </a:xfrm>
          <a:prstGeom prst="rect">
            <a:avLst/>
          </a:prstGeom>
          <a:solidFill>
            <a:srgbClr val="44546A"/>
          </a:solidFill>
        </p:spPr>
        <p:txBody>
          <a:bodyPr lIns="720000" rIns="720000" anchor="ctr"/>
          <a:lstStyle>
            <a:lvl1pPr>
              <a:defRPr>
                <a:solidFill>
                  <a:srgbClr val="EC934C"/>
                </a:solidFill>
              </a:defRPr>
            </a:lvl1pPr>
          </a:lstStyle>
          <a:p>
            <a:r>
              <a:rPr lang="fr-FR" dirty="0"/>
              <a:t>Modifiez le style du titre</a:t>
            </a:r>
          </a:p>
        </p:txBody>
      </p:sp>
      <p:sp>
        <p:nvSpPr>
          <p:cNvPr id="10" name="Espace réservé du pied de page 5">
            <a:extLst>
              <a:ext uri="{FF2B5EF4-FFF2-40B4-BE49-F238E27FC236}">
                <a16:creationId xmlns:a16="http://schemas.microsoft.com/office/drawing/2014/main" id="{F25EFD22-3157-4369-B8B2-1A605FB29F10}"/>
              </a:ext>
            </a:extLst>
          </p:cNvPr>
          <p:cNvSpPr>
            <a:spLocks noGrp="1"/>
          </p:cNvSpPr>
          <p:nvPr>
            <p:ph type="ftr" sz="quarter" idx="11"/>
          </p:nvPr>
        </p:nvSpPr>
        <p:spPr>
          <a:xfrm>
            <a:off x="4038600" y="6402388"/>
            <a:ext cx="4114800" cy="365125"/>
          </a:xfrm>
          <a:prstGeom prst="rect">
            <a:avLst/>
          </a:prstGeom>
        </p:spPr>
        <p:txBody>
          <a:bodyPr/>
          <a:lstStyle/>
          <a:p>
            <a:r>
              <a:rPr lang="fr-FR" dirty="0"/>
              <a:t>Economie monétaire et bancaire</a:t>
            </a:r>
          </a:p>
        </p:txBody>
      </p:sp>
    </p:spTree>
    <p:extLst>
      <p:ext uri="{BB962C8B-B14F-4D97-AF65-F5344CB8AC3E}">
        <p14:creationId xmlns:p14="http://schemas.microsoft.com/office/powerpoint/2010/main" val="1626573860"/>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points orange">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CC5AE2B-4166-4948-B09E-0DB7A7EBBD9C}"/>
              </a:ext>
            </a:extLst>
          </p:cNvPr>
          <p:cNvSpPr/>
          <p:nvPr userDrawn="1"/>
        </p:nvSpPr>
        <p:spPr>
          <a:xfrm>
            <a:off x="4189317" y="1692554"/>
            <a:ext cx="7227129" cy="1649593"/>
          </a:xfrm>
          <a:prstGeom prst="rect">
            <a:avLst/>
          </a:prstGeom>
          <a:solidFill>
            <a:srgbClr val="FF8D3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22">
            <a:extLst>
              <a:ext uri="{FF2B5EF4-FFF2-40B4-BE49-F238E27FC236}">
                <a16:creationId xmlns:a16="http://schemas.microsoft.com/office/drawing/2014/main" id="{1DC014B7-57FE-6245-AFD6-668D528EFDA5}"/>
              </a:ext>
            </a:extLst>
          </p:cNvPr>
          <p:cNvSpPr/>
          <p:nvPr userDrawn="1"/>
        </p:nvSpPr>
        <p:spPr>
          <a:xfrm>
            <a:off x="4189317" y="4076505"/>
            <a:ext cx="7227129" cy="1649592"/>
          </a:xfrm>
          <a:prstGeom prst="rect">
            <a:avLst/>
          </a:prstGeom>
          <a:solidFill>
            <a:srgbClr val="FF8D3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Espace réservé du texte 7">
            <a:extLst>
              <a:ext uri="{FF2B5EF4-FFF2-40B4-BE49-F238E27FC236}">
                <a16:creationId xmlns:a16="http://schemas.microsoft.com/office/drawing/2014/main" id="{17C33C64-4BC6-4D48-9376-74D75F33C1DE}"/>
              </a:ext>
            </a:extLst>
          </p:cNvPr>
          <p:cNvSpPr>
            <a:spLocks noGrp="1"/>
          </p:cNvSpPr>
          <p:nvPr>
            <p:ph type="body" sz="quarter" idx="15"/>
          </p:nvPr>
        </p:nvSpPr>
        <p:spPr>
          <a:xfrm>
            <a:off x="5243654" y="1944617"/>
            <a:ext cx="5837468" cy="1145466"/>
          </a:xfrm>
        </p:spPr>
        <p:txBody>
          <a:bodyPr anchor="ctr">
            <a:normAutofit/>
          </a:bodyPr>
          <a:lstStyle>
            <a:lvl1pPr marL="0" indent="0" algn="l">
              <a:lnSpc>
                <a:spcPct val="100000"/>
              </a:lnSpc>
              <a:buNone/>
              <a:defRPr sz="2000">
                <a:solidFill>
                  <a:schemeClr val="bg1"/>
                </a:solidFill>
              </a:defRPr>
            </a:lvl1pPr>
          </a:lstStyle>
          <a:p>
            <a:pPr lvl="0"/>
            <a:endParaRPr lang="fr-FR" dirty="0"/>
          </a:p>
        </p:txBody>
      </p:sp>
      <p:sp>
        <p:nvSpPr>
          <p:cNvPr id="28" name="Espace réservé du texte 7">
            <a:extLst>
              <a:ext uri="{FF2B5EF4-FFF2-40B4-BE49-F238E27FC236}">
                <a16:creationId xmlns:a16="http://schemas.microsoft.com/office/drawing/2014/main" id="{C857A089-F986-B442-9367-8DC483DCF59B}"/>
              </a:ext>
            </a:extLst>
          </p:cNvPr>
          <p:cNvSpPr>
            <a:spLocks noGrp="1"/>
          </p:cNvSpPr>
          <p:nvPr>
            <p:ph type="body" sz="quarter" idx="16"/>
          </p:nvPr>
        </p:nvSpPr>
        <p:spPr>
          <a:xfrm>
            <a:off x="5243654" y="4295872"/>
            <a:ext cx="5837468" cy="1169197"/>
          </a:xfrm>
        </p:spPr>
        <p:txBody>
          <a:bodyPr anchor="ctr">
            <a:normAutofit/>
          </a:bodyPr>
          <a:lstStyle>
            <a:lvl1pPr marL="0" indent="0" algn="l">
              <a:lnSpc>
                <a:spcPct val="100000"/>
              </a:lnSpc>
              <a:buNone/>
              <a:defRPr sz="2000">
                <a:solidFill>
                  <a:schemeClr val="bg1"/>
                </a:solidFill>
              </a:defRPr>
            </a:lvl1pPr>
          </a:lstStyle>
          <a:p>
            <a:pPr lvl="0"/>
            <a:endParaRPr lang="fr-FR" dirty="0"/>
          </a:p>
        </p:txBody>
      </p:sp>
      <p:sp>
        <p:nvSpPr>
          <p:cNvPr id="6" name="Rectangle 5">
            <a:extLst>
              <a:ext uri="{FF2B5EF4-FFF2-40B4-BE49-F238E27FC236}">
                <a16:creationId xmlns:a16="http://schemas.microsoft.com/office/drawing/2014/main" id="{02758034-32E6-294D-9F53-724FEF9DC69E}"/>
              </a:ext>
            </a:extLst>
          </p:cNvPr>
          <p:cNvSpPr/>
          <p:nvPr userDrawn="1"/>
        </p:nvSpPr>
        <p:spPr>
          <a:xfrm>
            <a:off x="4908330" y="6298851"/>
            <a:ext cx="7283670" cy="559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Rectangle 1">
            <a:extLst>
              <a:ext uri="{FF2B5EF4-FFF2-40B4-BE49-F238E27FC236}">
                <a16:creationId xmlns:a16="http://schemas.microsoft.com/office/drawing/2014/main" id="{89711186-AB62-3740-957D-A8AB5743DE56}"/>
              </a:ext>
            </a:extLst>
          </p:cNvPr>
          <p:cNvSpPr/>
          <p:nvPr userDrawn="1"/>
        </p:nvSpPr>
        <p:spPr>
          <a:xfrm>
            <a:off x="-1" y="0"/>
            <a:ext cx="4908331" cy="685800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Titre 1">
            <a:extLst>
              <a:ext uri="{FF2B5EF4-FFF2-40B4-BE49-F238E27FC236}">
                <a16:creationId xmlns:a16="http://schemas.microsoft.com/office/drawing/2014/main" id="{D0CC0DC8-023E-514B-BDFD-5C254AC37C35}"/>
              </a:ext>
            </a:extLst>
          </p:cNvPr>
          <p:cNvSpPr>
            <a:spLocks noGrp="1"/>
          </p:cNvSpPr>
          <p:nvPr>
            <p:ph type="title"/>
          </p:nvPr>
        </p:nvSpPr>
        <p:spPr>
          <a:xfrm>
            <a:off x="336331" y="1692555"/>
            <a:ext cx="4140229" cy="1175057"/>
          </a:xfrm>
          <a:prstGeom prst="rect">
            <a:avLst/>
          </a:prstGeom>
          <a:noFill/>
        </p:spPr>
        <p:txBody>
          <a:bodyPr lIns="0" rIns="0" anchor="t"/>
          <a:lstStyle>
            <a:lvl1pPr algn="l">
              <a:defRPr>
                <a:solidFill>
                  <a:schemeClr val="bg1"/>
                </a:solidFill>
              </a:defRPr>
            </a:lvl1pPr>
          </a:lstStyle>
          <a:p>
            <a:r>
              <a:rPr lang="fr-FR" dirty="0"/>
              <a:t>Modifiez le style du titre</a:t>
            </a:r>
          </a:p>
        </p:txBody>
      </p:sp>
      <p:sp>
        <p:nvSpPr>
          <p:cNvPr id="19" name="Espace réservé du texte 40">
            <a:extLst>
              <a:ext uri="{FF2B5EF4-FFF2-40B4-BE49-F238E27FC236}">
                <a16:creationId xmlns:a16="http://schemas.microsoft.com/office/drawing/2014/main" id="{0E767811-9CBE-EB45-93C7-4746C2F55EDC}"/>
              </a:ext>
            </a:extLst>
          </p:cNvPr>
          <p:cNvSpPr>
            <a:spLocks noGrp="1"/>
          </p:cNvSpPr>
          <p:nvPr>
            <p:ph type="body" sz="quarter" idx="13"/>
          </p:nvPr>
        </p:nvSpPr>
        <p:spPr>
          <a:xfrm>
            <a:off x="336331" y="3121221"/>
            <a:ext cx="4140229" cy="2992294"/>
          </a:xfrm>
        </p:spPr>
        <p:txBody>
          <a:bodyPr>
            <a:normAutofit/>
          </a:bodyPr>
          <a:lstStyle>
            <a:lvl1pPr marL="0" indent="0">
              <a:lnSpc>
                <a:spcPct val="120000"/>
              </a:lnSpc>
              <a:spcBef>
                <a:spcPts val="0"/>
              </a:spcBef>
              <a:buNone/>
              <a:defRPr lang="fr-FR" sz="1600" b="0" i="0" kern="1200" dirty="0" smtClean="0">
                <a:solidFill>
                  <a:schemeClr val="bg1"/>
                </a:solidFill>
                <a:latin typeface="Helvetica Neue Light" panose="02000403000000020004" pitchFamily="2" charset="0"/>
                <a:ea typeface="Helvetica Neue Light" panose="02000403000000020004" pitchFamily="2" charset="0"/>
                <a:cs typeface="+mn-cs"/>
              </a:defRPr>
            </a:lvl1pPr>
          </a:lstStyle>
          <a:p>
            <a:pPr lvl="0"/>
            <a:r>
              <a:rPr lang="fr-FR" dirty="0"/>
              <a:t>Cliquez pour modifier les styles du texte du masque</a:t>
            </a:r>
          </a:p>
        </p:txBody>
      </p:sp>
    </p:spTree>
    <p:extLst>
      <p:ext uri="{BB962C8B-B14F-4D97-AF65-F5344CB8AC3E}">
        <p14:creationId xmlns:p14="http://schemas.microsoft.com/office/powerpoint/2010/main" val="3233617415"/>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3 points orang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8906C3A5-8390-A548-A9D7-BC6823EC0F71}"/>
              </a:ext>
            </a:extLst>
          </p:cNvPr>
          <p:cNvSpPr/>
          <p:nvPr userDrawn="1"/>
        </p:nvSpPr>
        <p:spPr>
          <a:xfrm>
            <a:off x="4189317" y="1214029"/>
            <a:ext cx="7227129" cy="1080000"/>
          </a:xfrm>
          <a:prstGeom prst="rect">
            <a:avLst/>
          </a:prstGeom>
          <a:solidFill>
            <a:srgbClr val="FF8D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Rectangle 20">
            <a:extLst>
              <a:ext uri="{FF2B5EF4-FFF2-40B4-BE49-F238E27FC236}">
                <a16:creationId xmlns:a16="http://schemas.microsoft.com/office/drawing/2014/main" id="{6CC5AE2B-4166-4948-B09E-0DB7A7EBBD9C}"/>
              </a:ext>
            </a:extLst>
          </p:cNvPr>
          <p:cNvSpPr/>
          <p:nvPr userDrawn="1"/>
        </p:nvSpPr>
        <p:spPr>
          <a:xfrm>
            <a:off x="4189317" y="2889000"/>
            <a:ext cx="7227129" cy="1080000"/>
          </a:xfrm>
          <a:prstGeom prst="rect">
            <a:avLst/>
          </a:prstGeom>
          <a:solidFill>
            <a:srgbClr val="FF8D3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22">
            <a:extLst>
              <a:ext uri="{FF2B5EF4-FFF2-40B4-BE49-F238E27FC236}">
                <a16:creationId xmlns:a16="http://schemas.microsoft.com/office/drawing/2014/main" id="{1DC014B7-57FE-6245-AFD6-668D528EFDA5}"/>
              </a:ext>
            </a:extLst>
          </p:cNvPr>
          <p:cNvSpPr/>
          <p:nvPr userDrawn="1"/>
        </p:nvSpPr>
        <p:spPr>
          <a:xfrm>
            <a:off x="4189317" y="4561868"/>
            <a:ext cx="7227129" cy="1080000"/>
          </a:xfrm>
          <a:prstGeom prst="rect">
            <a:avLst/>
          </a:prstGeom>
          <a:solidFill>
            <a:srgbClr val="FF8D3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space réservé du texte 7">
            <a:extLst>
              <a:ext uri="{FF2B5EF4-FFF2-40B4-BE49-F238E27FC236}">
                <a16:creationId xmlns:a16="http://schemas.microsoft.com/office/drawing/2014/main" id="{6417E1A7-D1C0-AB41-8702-42D524F18A7E}"/>
              </a:ext>
            </a:extLst>
          </p:cNvPr>
          <p:cNvSpPr>
            <a:spLocks noGrp="1"/>
          </p:cNvSpPr>
          <p:nvPr>
            <p:ph type="body" sz="quarter" idx="14"/>
          </p:nvPr>
        </p:nvSpPr>
        <p:spPr>
          <a:xfrm>
            <a:off x="5244662" y="1449229"/>
            <a:ext cx="5837468" cy="609600"/>
          </a:xfrm>
        </p:spPr>
        <p:txBody>
          <a:bodyPr anchor="ctr">
            <a:normAutofit/>
          </a:bodyPr>
          <a:lstStyle>
            <a:lvl1pPr marL="0" indent="0" algn="l">
              <a:lnSpc>
                <a:spcPct val="100000"/>
              </a:lnSpc>
              <a:spcBef>
                <a:spcPts val="0"/>
              </a:spcBef>
              <a:buNone/>
              <a:defRPr sz="2000">
                <a:solidFill>
                  <a:schemeClr val="bg1"/>
                </a:solidFill>
              </a:defRPr>
            </a:lvl1pPr>
          </a:lstStyle>
          <a:p>
            <a:pPr lvl="0"/>
            <a:endParaRPr lang="fr-FR" dirty="0"/>
          </a:p>
        </p:txBody>
      </p:sp>
      <p:sp>
        <p:nvSpPr>
          <p:cNvPr id="27" name="Espace réservé du texte 7">
            <a:extLst>
              <a:ext uri="{FF2B5EF4-FFF2-40B4-BE49-F238E27FC236}">
                <a16:creationId xmlns:a16="http://schemas.microsoft.com/office/drawing/2014/main" id="{17C33C64-4BC6-4D48-9376-74D75F33C1DE}"/>
              </a:ext>
            </a:extLst>
          </p:cNvPr>
          <p:cNvSpPr>
            <a:spLocks noGrp="1"/>
          </p:cNvSpPr>
          <p:nvPr>
            <p:ph type="body" sz="quarter" idx="15"/>
          </p:nvPr>
        </p:nvSpPr>
        <p:spPr>
          <a:xfrm>
            <a:off x="5244662" y="3124200"/>
            <a:ext cx="5837468" cy="609600"/>
          </a:xfrm>
        </p:spPr>
        <p:txBody>
          <a:bodyPr anchor="ctr">
            <a:normAutofit/>
          </a:bodyPr>
          <a:lstStyle>
            <a:lvl1pPr marL="0" indent="0" algn="l">
              <a:lnSpc>
                <a:spcPct val="100000"/>
              </a:lnSpc>
              <a:buNone/>
              <a:defRPr sz="2000">
                <a:solidFill>
                  <a:schemeClr val="bg1"/>
                </a:solidFill>
              </a:defRPr>
            </a:lvl1pPr>
          </a:lstStyle>
          <a:p>
            <a:pPr lvl="0"/>
            <a:endParaRPr lang="fr-FR" dirty="0"/>
          </a:p>
        </p:txBody>
      </p:sp>
      <p:sp>
        <p:nvSpPr>
          <p:cNvPr id="28" name="Espace réservé du texte 7">
            <a:extLst>
              <a:ext uri="{FF2B5EF4-FFF2-40B4-BE49-F238E27FC236}">
                <a16:creationId xmlns:a16="http://schemas.microsoft.com/office/drawing/2014/main" id="{C857A089-F986-B442-9367-8DC483DCF59B}"/>
              </a:ext>
            </a:extLst>
          </p:cNvPr>
          <p:cNvSpPr>
            <a:spLocks noGrp="1"/>
          </p:cNvSpPr>
          <p:nvPr>
            <p:ph type="body" sz="quarter" idx="16"/>
          </p:nvPr>
        </p:nvSpPr>
        <p:spPr>
          <a:xfrm>
            <a:off x="5244662" y="4797068"/>
            <a:ext cx="5837468" cy="609600"/>
          </a:xfrm>
        </p:spPr>
        <p:txBody>
          <a:bodyPr anchor="ctr">
            <a:normAutofit/>
          </a:bodyPr>
          <a:lstStyle>
            <a:lvl1pPr marL="0" indent="0" algn="l">
              <a:lnSpc>
                <a:spcPct val="100000"/>
              </a:lnSpc>
              <a:buNone/>
              <a:defRPr sz="2000">
                <a:solidFill>
                  <a:schemeClr val="bg1"/>
                </a:solidFill>
              </a:defRPr>
            </a:lvl1pPr>
          </a:lstStyle>
          <a:p>
            <a:pPr lvl="0"/>
            <a:endParaRPr lang="fr-FR" dirty="0"/>
          </a:p>
        </p:txBody>
      </p:sp>
      <p:sp>
        <p:nvSpPr>
          <p:cNvPr id="6" name="Rectangle 5">
            <a:extLst>
              <a:ext uri="{FF2B5EF4-FFF2-40B4-BE49-F238E27FC236}">
                <a16:creationId xmlns:a16="http://schemas.microsoft.com/office/drawing/2014/main" id="{02758034-32E6-294D-9F53-724FEF9DC69E}"/>
              </a:ext>
            </a:extLst>
          </p:cNvPr>
          <p:cNvSpPr/>
          <p:nvPr userDrawn="1"/>
        </p:nvSpPr>
        <p:spPr>
          <a:xfrm>
            <a:off x="4908330" y="6298850"/>
            <a:ext cx="7283670" cy="671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Rectangle 1">
            <a:extLst>
              <a:ext uri="{FF2B5EF4-FFF2-40B4-BE49-F238E27FC236}">
                <a16:creationId xmlns:a16="http://schemas.microsoft.com/office/drawing/2014/main" id="{89711186-AB62-3740-957D-A8AB5743DE56}"/>
              </a:ext>
            </a:extLst>
          </p:cNvPr>
          <p:cNvSpPr/>
          <p:nvPr userDrawn="1"/>
        </p:nvSpPr>
        <p:spPr>
          <a:xfrm>
            <a:off x="-1" y="0"/>
            <a:ext cx="4908331" cy="6970426"/>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Titre 1">
            <a:extLst>
              <a:ext uri="{FF2B5EF4-FFF2-40B4-BE49-F238E27FC236}">
                <a16:creationId xmlns:a16="http://schemas.microsoft.com/office/drawing/2014/main" id="{D0CC0DC8-023E-514B-BDFD-5C254AC37C35}"/>
              </a:ext>
            </a:extLst>
          </p:cNvPr>
          <p:cNvSpPr>
            <a:spLocks noGrp="1"/>
          </p:cNvSpPr>
          <p:nvPr>
            <p:ph type="title"/>
          </p:nvPr>
        </p:nvSpPr>
        <p:spPr>
          <a:xfrm>
            <a:off x="336331" y="866164"/>
            <a:ext cx="4140229" cy="1175057"/>
          </a:xfrm>
          <a:prstGeom prst="rect">
            <a:avLst/>
          </a:prstGeom>
          <a:noFill/>
        </p:spPr>
        <p:txBody>
          <a:bodyPr lIns="0" rIns="0" anchor="t"/>
          <a:lstStyle>
            <a:lvl1pPr algn="l">
              <a:defRPr>
                <a:solidFill>
                  <a:schemeClr val="bg1"/>
                </a:solidFill>
              </a:defRPr>
            </a:lvl1pPr>
          </a:lstStyle>
          <a:p>
            <a:r>
              <a:rPr lang="fr-FR" dirty="0"/>
              <a:t>Modifiez le style du titre</a:t>
            </a:r>
          </a:p>
        </p:txBody>
      </p:sp>
      <p:sp>
        <p:nvSpPr>
          <p:cNvPr id="19" name="Espace réservé du texte 40">
            <a:extLst>
              <a:ext uri="{FF2B5EF4-FFF2-40B4-BE49-F238E27FC236}">
                <a16:creationId xmlns:a16="http://schemas.microsoft.com/office/drawing/2014/main" id="{0E767811-9CBE-EB45-93C7-4746C2F55EDC}"/>
              </a:ext>
            </a:extLst>
          </p:cNvPr>
          <p:cNvSpPr>
            <a:spLocks noGrp="1"/>
          </p:cNvSpPr>
          <p:nvPr>
            <p:ph type="body" sz="quarter" idx="13"/>
          </p:nvPr>
        </p:nvSpPr>
        <p:spPr>
          <a:xfrm>
            <a:off x="336331" y="2253178"/>
            <a:ext cx="4140229" cy="3860337"/>
          </a:xfrm>
        </p:spPr>
        <p:txBody>
          <a:bodyPr>
            <a:normAutofit/>
          </a:bodyPr>
          <a:lstStyle>
            <a:lvl1pPr marL="0" indent="0">
              <a:lnSpc>
                <a:spcPct val="120000"/>
              </a:lnSpc>
              <a:spcBef>
                <a:spcPts val="0"/>
              </a:spcBef>
              <a:buNone/>
              <a:defRPr lang="fr-FR" sz="1600" b="0" i="0" kern="1200" dirty="0" smtClean="0">
                <a:solidFill>
                  <a:schemeClr val="bg1"/>
                </a:solidFill>
                <a:latin typeface="Helvetica Neue Light" panose="02000403000000020004" pitchFamily="2" charset="0"/>
                <a:ea typeface="Helvetica Neue Light" panose="02000403000000020004" pitchFamily="2" charset="0"/>
                <a:cs typeface="+mn-cs"/>
              </a:defRPr>
            </a:lvl1pPr>
          </a:lstStyle>
          <a:p>
            <a:pPr lvl="0"/>
            <a:r>
              <a:rPr lang="fr-FR" dirty="0"/>
              <a:t>Cliquez pour modifier les styles du texte du masque</a:t>
            </a:r>
          </a:p>
        </p:txBody>
      </p:sp>
    </p:spTree>
    <p:extLst>
      <p:ext uri="{BB962C8B-B14F-4D97-AF65-F5344CB8AC3E}">
        <p14:creationId xmlns:p14="http://schemas.microsoft.com/office/powerpoint/2010/main" val="1274447844"/>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 points orang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8906C3A5-8390-A548-A9D7-BC6823EC0F71}"/>
              </a:ext>
            </a:extLst>
          </p:cNvPr>
          <p:cNvSpPr/>
          <p:nvPr userDrawn="1"/>
        </p:nvSpPr>
        <p:spPr>
          <a:xfrm>
            <a:off x="4189317" y="866164"/>
            <a:ext cx="7227129" cy="1080000"/>
          </a:xfrm>
          <a:prstGeom prst="rect">
            <a:avLst/>
          </a:prstGeom>
          <a:solidFill>
            <a:srgbClr val="FF8D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Rectangle 20">
            <a:extLst>
              <a:ext uri="{FF2B5EF4-FFF2-40B4-BE49-F238E27FC236}">
                <a16:creationId xmlns:a16="http://schemas.microsoft.com/office/drawing/2014/main" id="{6CC5AE2B-4166-4948-B09E-0DB7A7EBBD9C}"/>
              </a:ext>
            </a:extLst>
          </p:cNvPr>
          <p:cNvSpPr/>
          <p:nvPr userDrawn="1"/>
        </p:nvSpPr>
        <p:spPr>
          <a:xfrm>
            <a:off x="4189317" y="2255281"/>
            <a:ext cx="7227129" cy="1080000"/>
          </a:xfrm>
          <a:prstGeom prst="rect">
            <a:avLst/>
          </a:prstGeom>
          <a:solidFill>
            <a:srgbClr val="FF8D3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22">
            <a:extLst>
              <a:ext uri="{FF2B5EF4-FFF2-40B4-BE49-F238E27FC236}">
                <a16:creationId xmlns:a16="http://schemas.microsoft.com/office/drawing/2014/main" id="{1DC014B7-57FE-6245-AFD6-668D528EFDA5}"/>
              </a:ext>
            </a:extLst>
          </p:cNvPr>
          <p:cNvSpPr/>
          <p:nvPr userDrawn="1"/>
        </p:nvSpPr>
        <p:spPr>
          <a:xfrm>
            <a:off x="4189317" y="3644398"/>
            <a:ext cx="7227129" cy="1080000"/>
          </a:xfrm>
          <a:prstGeom prst="rect">
            <a:avLst/>
          </a:prstGeom>
          <a:solidFill>
            <a:srgbClr val="FF8D3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23">
            <a:extLst>
              <a:ext uri="{FF2B5EF4-FFF2-40B4-BE49-F238E27FC236}">
                <a16:creationId xmlns:a16="http://schemas.microsoft.com/office/drawing/2014/main" id="{72B4BD7D-696B-F344-AB89-0380A522B76B}"/>
              </a:ext>
            </a:extLst>
          </p:cNvPr>
          <p:cNvSpPr/>
          <p:nvPr userDrawn="1"/>
        </p:nvSpPr>
        <p:spPr>
          <a:xfrm>
            <a:off x="4189317" y="5033516"/>
            <a:ext cx="7227129" cy="1080000"/>
          </a:xfrm>
          <a:prstGeom prst="rect">
            <a:avLst/>
          </a:prstGeom>
          <a:solidFill>
            <a:srgbClr val="FF8D3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space réservé du texte 7">
            <a:extLst>
              <a:ext uri="{FF2B5EF4-FFF2-40B4-BE49-F238E27FC236}">
                <a16:creationId xmlns:a16="http://schemas.microsoft.com/office/drawing/2014/main" id="{6417E1A7-D1C0-AB41-8702-42D524F18A7E}"/>
              </a:ext>
            </a:extLst>
          </p:cNvPr>
          <p:cNvSpPr>
            <a:spLocks noGrp="1"/>
          </p:cNvSpPr>
          <p:nvPr>
            <p:ph type="body" sz="quarter" idx="14"/>
          </p:nvPr>
        </p:nvSpPr>
        <p:spPr>
          <a:xfrm>
            <a:off x="5244662" y="1101364"/>
            <a:ext cx="5837468" cy="609600"/>
          </a:xfrm>
        </p:spPr>
        <p:txBody>
          <a:bodyPr anchor="ctr">
            <a:normAutofit/>
          </a:bodyPr>
          <a:lstStyle>
            <a:lvl1pPr marL="0" indent="0" algn="l">
              <a:lnSpc>
                <a:spcPct val="100000"/>
              </a:lnSpc>
              <a:spcBef>
                <a:spcPts val="0"/>
              </a:spcBef>
              <a:buNone/>
              <a:defRPr sz="2000">
                <a:solidFill>
                  <a:schemeClr val="bg1"/>
                </a:solidFill>
              </a:defRPr>
            </a:lvl1pPr>
          </a:lstStyle>
          <a:p>
            <a:pPr lvl="0"/>
            <a:endParaRPr lang="fr-FR" dirty="0"/>
          </a:p>
        </p:txBody>
      </p:sp>
      <p:sp>
        <p:nvSpPr>
          <p:cNvPr id="27" name="Espace réservé du texte 7">
            <a:extLst>
              <a:ext uri="{FF2B5EF4-FFF2-40B4-BE49-F238E27FC236}">
                <a16:creationId xmlns:a16="http://schemas.microsoft.com/office/drawing/2014/main" id="{17C33C64-4BC6-4D48-9376-74D75F33C1DE}"/>
              </a:ext>
            </a:extLst>
          </p:cNvPr>
          <p:cNvSpPr>
            <a:spLocks noGrp="1"/>
          </p:cNvSpPr>
          <p:nvPr>
            <p:ph type="body" sz="quarter" idx="15"/>
          </p:nvPr>
        </p:nvSpPr>
        <p:spPr>
          <a:xfrm>
            <a:off x="5244662" y="2490481"/>
            <a:ext cx="5837468" cy="609600"/>
          </a:xfrm>
        </p:spPr>
        <p:txBody>
          <a:bodyPr anchor="ctr">
            <a:normAutofit/>
          </a:bodyPr>
          <a:lstStyle>
            <a:lvl1pPr marL="0" indent="0" algn="l">
              <a:lnSpc>
                <a:spcPct val="100000"/>
              </a:lnSpc>
              <a:buNone/>
              <a:defRPr sz="2000">
                <a:solidFill>
                  <a:schemeClr val="bg1"/>
                </a:solidFill>
              </a:defRPr>
            </a:lvl1pPr>
          </a:lstStyle>
          <a:p>
            <a:pPr lvl="0"/>
            <a:endParaRPr lang="fr-FR" dirty="0"/>
          </a:p>
        </p:txBody>
      </p:sp>
      <p:sp>
        <p:nvSpPr>
          <p:cNvPr id="28" name="Espace réservé du texte 7">
            <a:extLst>
              <a:ext uri="{FF2B5EF4-FFF2-40B4-BE49-F238E27FC236}">
                <a16:creationId xmlns:a16="http://schemas.microsoft.com/office/drawing/2014/main" id="{C857A089-F986-B442-9367-8DC483DCF59B}"/>
              </a:ext>
            </a:extLst>
          </p:cNvPr>
          <p:cNvSpPr>
            <a:spLocks noGrp="1"/>
          </p:cNvSpPr>
          <p:nvPr>
            <p:ph type="body" sz="quarter" idx="16"/>
          </p:nvPr>
        </p:nvSpPr>
        <p:spPr>
          <a:xfrm>
            <a:off x="5244662" y="3879598"/>
            <a:ext cx="5837468" cy="609600"/>
          </a:xfrm>
        </p:spPr>
        <p:txBody>
          <a:bodyPr anchor="ctr">
            <a:normAutofit/>
          </a:bodyPr>
          <a:lstStyle>
            <a:lvl1pPr marL="0" indent="0" algn="l">
              <a:lnSpc>
                <a:spcPct val="100000"/>
              </a:lnSpc>
              <a:buNone/>
              <a:defRPr sz="2000">
                <a:solidFill>
                  <a:schemeClr val="bg1"/>
                </a:solidFill>
              </a:defRPr>
            </a:lvl1pPr>
          </a:lstStyle>
          <a:p>
            <a:pPr lvl="0"/>
            <a:endParaRPr lang="fr-FR" dirty="0"/>
          </a:p>
        </p:txBody>
      </p:sp>
      <p:sp>
        <p:nvSpPr>
          <p:cNvPr id="29" name="Espace réservé du texte 7">
            <a:extLst>
              <a:ext uri="{FF2B5EF4-FFF2-40B4-BE49-F238E27FC236}">
                <a16:creationId xmlns:a16="http://schemas.microsoft.com/office/drawing/2014/main" id="{29D11F92-63DB-FC48-BFF0-D3F9D58D31F6}"/>
              </a:ext>
            </a:extLst>
          </p:cNvPr>
          <p:cNvSpPr>
            <a:spLocks noGrp="1"/>
          </p:cNvSpPr>
          <p:nvPr>
            <p:ph type="body" sz="quarter" idx="17"/>
          </p:nvPr>
        </p:nvSpPr>
        <p:spPr>
          <a:xfrm>
            <a:off x="5244662" y="5268716"/>
            <a:ext cx="5837468" cy="609600"/>
          </a:xfrm>
        </p:spPr>
        <p:txBody>
          <a:bodyPr anchor="ctr">
            <a:normAutofit/>
          </a:bodyPr>
          <a:lstStyle>
            <a:lvl1pPr marL="0" indent="0" algn="l">
              <a:lnSpc>
                <a:spcPct val="100000"/>
              </a:lnSpc>
              <a:buNone/>
              <a:defRPr sz="2000">
                <a:solidFill>
                  <a:schemeClr val="bg1"/>
                </a:solidFill>
              </a:defRPr>
            </a:lvl1pPr>
          </a:lstStyle>
          <a:p>
            <a:pPr lvl="0"/>
            <a:endParaRPr lang="fr-FR" dirty="0"/>
          </a:p>
        </p:txBody>
      </p:sp>
      <p:sp>
        <p:nvSpPr>
          <p:cNvPr id="6" name="Rectangle 5">
            <a:extLst>
              <a:ext uri="{FF2B5EF4-FFF2-40B4-BE49-F238E27FC236}">
                <a16:creationId xmlns:a16="http://schemas.microsoft.com/office/drawing/2014/main" id="{02758034-32E6-294D-9F53-724FEF9DC69E}"/>
              </a:ext>
            </a:extLst>
          </p:cNvPr>
          <p:cNvSpPr/>
          <p:nvPr userDrawn="1"/>
        </p:nvSpPr>
        <p:spPr>
          <a:xfrm>
            <a:off x="4908330" y="6298850"/>
            <a:ext cx="7283670" cy="7015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Rectangle 1">
            <a:extLst>
              <a:ext uri="{FF2B5EF4-FFF2-40B4-BE49-F238E27FC236}">
                <a16:creationId xmlns:a16="http://schemas.microsoft.com/office/drawing/2014/main" id="{89711186-AB62-3740-957D-A8AB5743DE56}"/>
              </a:ext>
            </a:extLst>
          </p:cNvPr>
          <p:cNvSpPr/>
          <p:nvPr userDrawn="1"/>
        </p:nvSpPr>
        <p:spPr>
          <a:xfrm>
            <a:off x="-1" y="-1"/>
            <a:ext cx="4908331" cy="7000407"/>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Titre 1">
            <a:extLst>
              <a:ext uri="{FF2B5EF4-FFF2-40B4-BE49-F238E27FC236}">
                <a16:creationId xmlns:a16="http://schemas.microsoft.com/office/drawing/2014/main" id="{D0CC0DC8-023E-514B-BDFD-5C254AC37C35}"/>
              </a:ext>
            </a:extLst>
          </p:cNvPr>
          <p:cNvSpPr>
            <a:spLocks noGrp="1"/>
          </p:cNvSpPr>
          <p:nvPr>
            <p:ph type="title"/>
          </p:nvPr>
        </p:nvSpPr>
        <p:spPr>
          <a:xfrm>
            <a:off x="336331" y="866164"/>
            <a:ext cx="4140229" cy="1175057"/>
          </a:xfrm>
          <a:prstGeom prst="rect">
            <a:avLst/>
          </a:prstGeom>
          <a:noFill/>
        </p:spPr>
        <p:txBody>
          <a:bodyPr lIns="0" rIns="0" anchor="t"/>
          <a:lstStyle>
            <a:lvl1pPr algn="l">
              <a:defRPr>
                <a:solidFill>
                  <a:schemeClr val="bg1"/>
                </a:solidFill>
              </a:defRPr>
            </a:lvl1pPr>
          </a:lstStyle>
          <a:p>
            <a:r>
              <a:rPr lang="fr-FR" dirty="0"/>
              <a:t>Modifiez le style du titre</a:t>
            </a:r>
          </a:p>
        </p:txBody>
      </p:sp>
      <p:sp>
        <p:nvSpPr>
          <p:cNvPr id="19" name="Espace réservé du texte 40">
            <a:extLst>
              <a:ext uri="{FF2B5EF4-FFF2-40B4-BE49-F238E27FC236}">
                <a16:creationId xmlns:a16="http://schemas.microsoft.com/office/drawing/2014/main" id="{0E767811-9CBE-EB45-93C7-4746C2F55EDC}"/>
              </a:ext>
            </a:extLst>
          </p:cNvPr>
          <p:cNvSpPr>
            <a:spLocks noGrp="1"/>
          </p:cNvSpPr>
          <p:nvPr>
            <p:ph type="body" sz="quarter" idx="13"/>
          </p:nvPr>
        </p:nvSpPr>
        <p:spPr>
          <a:xfrm>
            <a:off x="336331" y="2253178"/>
            <a:ext cx="4140229" cy="3860337"/>
          </a:xfrm>
        </p:spPr>
        <p:txBody>
          <a:bodyPr>
            <a:normAutofit/>
          </a:bodyPr>
          <a:lstStyle>
            <a:lvl1pPr marL="0" indent="0">
              <a:lnSpc>
                <a:spcPct val="120000"/>
              </a:lnSpc>
              <a:spcBef>
                <a:spcPts val="0"/>
              </a:spcBef>
              <a:buNone/>
              <a:defRPr lang="fr-FR" sz="1600" b="0" i="0" kern="1200" dirty="0" smtClean="0">
                <a:solidFill>
                  <a:schemeClr val="bg1"/>
                </a:solidFill>
                <a:latin typeface="Helvetica Neue Light" panose="02000403000000020004" pitchFamily="2" charset="0"/>
                <a:ea typeface="Helvetica Neue Light" panose="02000403000000020004" pitchFamily="2" charset="0"/>
                <a:cs typeface="+mn-cs"/>
              </a:defRPr>
            </a:lvl1pPr>
          </a:lstStyle>
          <a:p>
            <a:pPr lvl="0"/>
            <a:r>
              <a:rPr lang="fr-FR" dirty="0"/>
              <a:t>Cliquez pour modifier les styles du texte du masque</a:t>
            </a:r>
          </a:p>
        </p:txBody>
      </p:sp>
    </p:spTree>
    <p:extLst>
      <p:ext uri="{BB962C8B-B14F-4D97-AF65-F5344CB8AC3E}">
        <p14:creationId xmlns:p14="http://schemas.microsoft.com/office/powerpoint/2010/main" val="3696363185"/>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9"/>
                                          </p:stCondLst>
                                        </p:cTn>
                                        <p:tgtEl>
                                          <p:spTgt spid="22"/>
                                        </p:tgtEl>
                                        <p:attrNameLst>
                                          <p:attrName>style.visibility</p:attrName>
                                        </p:attrNameLst>
                                      </p:cBhvr>
                                      <p:to>
                                        <p:strVal val="visible"/>
                                      </p:to>
                                    </p:set>
                                  </p:childTnLst>
                                </p:cTn>
                              </p:par>
                            </p:childTnLst>
                          </p:cTn>
                        </p:par>
                        <p:par>
                          <p:cTn id="7" fill="hold">
                            <p:stCondLst>
                              <p:cond delay="10"/>
                            </p:stCondLst>
                            <p:childTnLst>
                              <p:par>
                                <p:cTn id="8" presetID="1" presetClass="entr" presetSubtype="0" fill="hold" grpId="0" nodeType="afterEffect">
                                  <p:stCondLst>
                                    <p:cond delay="0"/>
                                  </p:stCondLst>
                                  <p:childTnLst>
                                    <p:set>
                                      <p:cBhvr>
                                        <p:cTn id="9" dur="1" fill="hold">
                                          <p:stCondLst>
                                            <p:cond delay="9"/>
                                          </p:stCondLst>
                                        </p:cTn>
                                        <p:tgtEl>
                                          <p:spTgt spid="19">
                                            <p:txEl>
                                              <p:pRg st="0" end="0"/>
                                            </p:txEl>
                                          </p:spTgt>
                                        </p:tgtEl>
                                        <p:attrNameLst>
                                          <p:attrName>style.visibility</p:attrName>
                                        </p:attrNameLst>
                                      </p:cBhvr>
                                      <p:to>
                                        <p:strVal val="visible"/>
                                      </p:to>
                                    </p:set>
                                  </p:childTnLst>
                                </p:cTn>
                              </p:par>
                            </p:childTnLst>
                          </p:cTn>
                        </p:par>
                        <p:par>
                          <p:cTn id="10" fill="hold">
                            <p:stCondLst>
                              <p:cond delay="20"/>
                            </p:stCondLst>
                            <p:childTnLst>
                              <p:par>
                                <p:cTn id="11" presetID="2" presetClass="entr" presetSubtype="8" fill="hold" grpId="0" nodeType="after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additive="base">
                                        <p:cTn id="13" dur="250" fill="hold"/>
                                        <p:tgtEl>
                                          <p:spTgt spid="20"/>
                                        </p:tgtEl>
                                        <p:attrNameLst>
                                          <p:attrName>ppt_x</p:attrName>
                                        </p:attrNameLst>
                                      </p:cBhvr>
                                      <p:tavLst>
                                        <p:tav tm="0">
                                          <p:val>
                                            <p:strVal val="0-#ppt_w/2"/>
                                          </p:val>
                                        </p:tav>
                                        <p:tav tm="100000">
                                          <p:val>
                                            <p:strVal val="#ppt_x"/>
                                          </p:val>
                                        </p:tav>
                                      </p:tavLst>
                                    </p:anim>
                                    <p:anim calcmode="lin" valueType="num">
                                      <p:cBhvr additive="base">
                                        <p:cTn id="14" dur="250" fill="hold"/>
                                        <p:tgtEl>
                                          <p:spTgt spid="20"/>
                                        </p:tgtEl>
                                        <p:attrNameLst>
                                          <p:attrName>ppt_y</p:attrName>
                                        </p:attrNameLst>
                                      </p:cBhvr>
                                      <p:tavLst>
                                        <p:tav tm="0">
                                          <p:val>
                                            <p:strVal val="#ppt_y"/>
                                          </p:val>
                                        </p:tav>
                                        <p:tav tm="100000">
                                          <p:val>
                                            <p:strVal val="#ppt_y"/>
                                          </p:val>
                                        </p:tav>
                                      </p:tavLst>
                                    </p:anim>
                                  </p:childTnLst>
                                </p:cTn>
                              </p:par>
                            </p:childTnLst>
                          </p:cTn>
                        </p:par>
                        <p:par>
                          <p:cTn id="15" fill="hold">
                            <p:stCondLst>
                              <p:cond delay="270"/>
                            </p:stCondLst>
                            <p:childTnLst>
                              <p:par>
                                <p:cTn id="16" presetID="2" presetClass="entr" presetSubtype="8" fill="hold" grpId="0" nodeType="afterEffect">
                                  <p:stCondLst>
                                    <p:cond delay="0"/>
                                  </p:stCondLst>
                                  <p:childTnLst>
                                    <p:set>
                                      <p:cBhvr>
                                        <p:cTn id="17" dur="1" fill="hold">
                                          <p:stCondLst>
                                            <p:cond delay="0"/>
                                          </p:stCondLst>
                                        </p:cTn>
                                        <p:tgtEl>
                                          <p:spTgt spid="21"/>
                                        </p:tgtEl>
                                        <p:attrNameLst>
                                          <p:attrName>style.visibility</p:attrName>
                                        </p:attrNameLst>
                                      </p:cBhvr>
                                      <p:to>
                                        <p:strVal val="visible"/>
                                      </p:to>
                                    </p:set>
                                    <p:anim calcmode="lin" valueType="num">
                                      <p:cBhvr additive="base">
                                        <p:cTn id="18" dur="250" fill="hold"/>
                                        <p:tgtEl>
                                          <p:spTgt spid="21"/>
                                        </p:tgtEl>
                                        <p:attrNameLst>
                                          <p:attrName>ppt_x</p:attrName>
                                        </p:attrNameLst>
                                      </p:cBhvr>
                                      <p:tavLst>
                                        <p:tav tm="0">
                                          <p:val>
                                            <p:strVal val="0-#ppt_w/2"/>
                                          </p:val>
                                        </p:tav>
                                        <p:tav tm="100000">
                                          <p:val>
                                            <p:strVal val="#ppt_x"/>
                                          </p:val>
                                        </p:tav>
                                      </p:tavLst>
                                    </p:anim>
                                    <p:anim calcmode="lin" valueType="num">
                                      <p:cBhvr additive="base">
                                        <p:cTn id="19" dur="250" fill="hold"/>
                                        <p:tgtEl>
                                          <p:spTgt spid="21"/>
                                        </p:tgtEl>
                                        <p:attrNameLst>
                                          <p:attrName>ppt_y</p:attrName>
                                        </p:attrNameLst>
                                      </p:cBhvr>
                                      <p:tavLst>
                                        <p:tav tm="0">
                                          <p:val>
                                            <p:strVal val="#ppt_y"/>
                                          </p:val>
                                        </p:tav>
                                        <p:tav tm="100000">
                                          <p:val>
                                            <p:strVal val="#ppt_y"/>
                                          </p:val>
                                        </p:tav>
                                      </p:tavLst>
                                    </p:anim>
                                  </p:childTnLst>
                                </p:cTn>
                              </p:par>
                            </p:childTnLst>
                          </p:cTn>
                        </p:par>
                        <p:par>
                          <p:cTn id="20" fill="hold">
                            <p:stCondLst>
                              <p:cond delay="520"/>
                            </p:stCondLst>
                            <p:childTnLst>
                              <p:par>
                                <p:cTn id="21" presetID="2" presetClass="entr" presetSubtype="8" fill="hold" grpId="0" nodeType="afterEffect">
                                  <p:stCondLst>
                                    <p:cond delay="0"/>
                                  </p:stCondLst>
                                  <p:childTnLst>
                                    <p:set>
                                      <p:cBhvr>
                                        <p:cTn id="22" dur="1" fill="hold">
                                          <p:stCondLst>
                                            <p:cond delay="0"/>
                                          </p:stCondLst>
                                        </p:cTn>
                                        <p:tgtEl>
                                          <p:spTgt spid="23"/>
                                        </p:tgtEl>
                                        <p:attrNameLst>
                                          <p:attrName>style.visibility</p:attrName>
                                        </p:attrNameLst>
                                      </p:cBhvr>
                                      <p:to>
                                        <p:strVal val="visible"/>
                                      </p:to>
                                    </p:set>
                                    <p:anim calcmode="lin" valueType="num">
                                      <p:cBhvr additive="base">
                                        <p:cTn id="23" dur="250" fill="hold"/>
                                        <p:tgtEl>
                                          <p:spTgt spid="23"/>
                                        </p:tgtEl>
                                        <p:attrNameLst>
                                          <p:attrName>ppt_x</p:attrName>
                                        </p:attrNameLst>
                                      </p:cBhvr>
                                      <p:tavLst>
                                        <p:tav tm="0">
                                          <p:val>
                                            <p:strVal val="0-#ppt_w/2"/>
                                          </p:val>
                                        </p:tav>
                                        <p:tav tm="100000">
                                          <p:val>
                                            <p:strVal val="#ppt_x"/>
                                          </p:val>
                                        </p:tav>
                                      </p:tavLst>
                                    </p:anim>
                                    <p:anim calcmode="lin" valueType="num">
                                      <p:cBhvr additive="base">
                                        <p:cTn id="24" dur="250" fill="hold"/>
                                        <p:tgtEl>
                                          <p:spTgt spid="23"/>
                                        </p:tgtEl>
                                        <p:attrNameLst>
                                          <p:attrName>ppt_y</p:attrName>
                                        </p:attrNameLst>
                                      </p:cBhvr>
                                      <p:tavLst>
                                        <p:tav tm="0">
                                          <p:val>
                                            <p:strVal val="#ppt_y"/>
                                          </p:val>
                                        </p:tav>
                                        <p:tav tm="100000">
                                          <p:val>
                                            <p:strVal val="#ppt_y"/>
                                          </p:val>
                                        </p:tav>
                                      </p:tavLst>
                                    </p:anim>
                                  </p:childTnLst>
                                </p:cTn>
                              </p:par>
                            </p:childTnLst>
                          </p:cTn>
                        </p:par>
                        <p:par>
                          <p:cTn id="25" fill="hold">
                            <p:stCondLst>
                              <p:cond delay="770"/>
                            </p:stCondLst>
                            <p:childTnLst>
                              <p:par>
                                <p:cTn id="26" presetID="2" presetClass="entr" presetSubtype="8" fill="hold" grpId="0" nodeType="afterEffect">
                                  <p:stCondLst>
                                    <p:cond delay="0"/>
                                  </p:stCondLst>
                                  <p:childTnLst>
                                    <p:set>
                                      <p:cBhvr>
                                        <p:cTn id="27" dur="1" fill="hold">
                                          <p:stCondLst>
                                            <p:cond delay="0"/>
                                          </p:stCondLst>
                                        </p:cTn>
                                        <p:tgtEl>
                                          <p:spTgt spid="24"/>
                                        </p:tgtEl>
                                        <p:attrNameLst>
                                          <p:attrName>style.visibility</p:attrName>
                                        </p:attrNameLst>
                                      </p:cBhvr>
                                      <p:to>
                                        <p:strVal val="visible"/>
                                      </p:to>
                                    </p:set>
                                    <p:anim calcmode="lin" valueType="num">
                                      <p:cBhvr additive="base">
                                        <p:cTn id="28" dur="250" fill="hold"/>
                                        <p:tgtEl>
                                          <p:spTgt spid="24"/>
                                        </p:tgtEl>
                                        <p:attrNameLst>
                                          <p:attrName>ppt_x</p:attrName>
                                        </p:attrNameLst>
                                      </p:cBhvr>
                                      <p:tavLst>
                                        <p:tav tm="0">
                                          <p:val>
                                            <p:strVal val="0-#ppt_w/2"/>
                                          </p:val>
                                        </p:tav>
                                        <p:tav tm="100000">
                                          <p:val>
                                            <p:strVal val="#ppt_x"/>
                                          </p:val>
                                        </p:tav>
                                      </p:tavLst>
                                    </p:anim>
                                    <p:anim calcmode="lin" valueType="num">
                                      <p:cBhvr additive="base">
                                        <p:cTn id="29" dur="25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3" grpId="0" animBg="1"/>
      <p:bldP spid="24" grpId="0" animBg="1"/>
      <p:bldP spid="22" grpId="0"/>
      <p:bldP spid="19" grpId="0" build="p">
        <p:tmplLst>
          <p:tmpl lvl="1">
            <p:tnLst>
              <p:par>
                <p:cTn presetID="1" presetClass="entr" presetSubtype="0" fill="hold" nodeType="afterEffect">
                  <p:stCondLst>
                    <p:cond delay="0"/>
                  </p:stCondLst>
                  <p:childTnLst>
                    <p:set>
                      <p:cBhvr>
                        <p:cTn dur="1" fill="hold">
                          <p:stCondLst>
                            <p:cond delay="9"/>
                          </p:stCondLst>
                        </p:cTn>
                        <p:tgtEl>
                          <p:spTgt spid="19"/>
                        </p:tgtEl>
                        <p:attrNameLst>
                          <p:attrName>style.visibility</p:attrName>
                        </p:attrNameLst>
                      </p:cBhvr>
                      <p:to>
                        <p:strVal val="visible"/>
                      </p:to>
                    </p:set>
                  </p:childTnLst>
                </p:cTn>
              </p:par>
            </p:tnLst>
          </p:tmpl>
        </p:tmplLst>
      </p:bldP>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 points orang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2758034-32E6-294D-9F53-724FEF9DC69E}"/>
              </a:ext>
            </a:extLst>
          </p:cNvPr>
          <p:cNvSpPr/>
          <p:nvPr userDrawn="1"/>
        </p:nvSpPr>
        <p:spPr>
          <a:xfrm>
            <a:off x="4908330" y="6298850"/>
            <a:ext cx="7283670" cy="559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a:extLst>
              <a:ext uri="{FF2B5EF4-FFF2-40B4-BE49-F238E27FC236}">
                <a16:creationId xmlns:a16="http://schemas.microsoft.com/office/drawing/2014/main" id="{D405C050-4E5B-B94D-9E64-CC5A973FE9ED}"/>
              </a:ext>
            </a:extLst>
          </p:cNvPr>
          <p:cNvSpPr/>
          <p:nvPr userDrawn="1"/>
        </p:nvSpPr>
        <p:spPr>
          <a:xfrm>
            <a:off x="4189317" y="485520"/>
            <a:ext cx="7227129" cy="899046"/>
          </a:xfrm>
          <a:prstGeom prst="rect">
            <a:avLst/>
          </a:prstGeom>
          <a:solidFill>
            <a:srgbClr val="F788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19">
            <a:extLst>
              <a:ext uri="{FF2B5EF4-FFF2-40B4-BE49-F238E27FC236}">
                <a16:creationId xmlns:a16="http://schemas.microsoft.com/office/drawing/2014/main" id="{8906C3A5-8390-A548-A9D7-BC6823EC0F71}"/>
              </a:ext>
            </a:extLst>
          </p:cNvPr>
          <p:cNvSpPr/>
          <p:nvPr userDrawn="1"/>
        </p:nvSpPr>
        <p:spPr>
          <a:xfrm>
            <a:off x="4189317" y="1732499"/>
            <a:ext cx="7227129" cy="899046"/>
          </a:xfrm>
          <a:prstGeom prst="rect">
            <a:avLst/>
          </a:prstGeom>
          <a:solidFill>
            <a:srgbClr val="FF8D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Rectangle 20">
            <a:extLst>
              <a:ext uri="{FF2B5EF4-FFF2-40B4-BE49-F238E27FC236}">
                <a16:creationId xmlns:a16="http://schemas.microsoft.com/office/drawing/2014/main" id="{6CC5AE2B-4166-4948-B09E-0DB7A7EBBD9C}"/>
              </a:ext>
            </a:extLst>
          </p:cNvPr>
          <p:cNvSpPr/>
          <p:nvPr userDrawn="1"/>
        </p:nvSpPr>
        <p:spPr>
          <a:xfrm>
            <a:off x="4189317" y="2979477"/>
            <a:ext cx="7227129" cy="899046"/>
          </a:xfrm>
          <a:prstGeom prst="rect">
            <a:avLst/>
          </a:prstGeom>
          <a:solidFill>
            <a:srgbClr val="FF8D3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22">
            <a:extLst>
              <a:ext uri="{FF2B5EF4-FFF2-40B4-BE49-F238E27FC236}">
                <a16:creationId xmlns:a16="http://schemas.microsoft.com/office/drawing/2014/main" id="{1DC014B7-57FE-6245-AFD6-668D528EFDA5}"/>
              </a:ext>
            </a:extLst>
          </p:cNvPr>
          <p:cNvSpPr/>
          <p:nvPr userDrawn="1"/>
        </p:nvSpPr>
        <p:spPr>
          <a:xfrm>
            <a:off x="4189317" y="4226455"/>
            <a:ext cx="7227129" cy="899046"/>
          </a:xfrm>
          <a:prstGeom prst="rect">
            <a:avLst/>
          </a:prstGeom>
          <a:solidFill>
            <a:srgbClr val="FF8D3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23">
            <a:extLst>
              <a:ext uri="{FF2B5EF4-FFF2-40B4-BE49-F238E27FC236}">
                <a16:creationId xmlns:a16="http://schemas.microsoft.com/office/drawing/2014/main" id="{72B4BD7D-696B-F344-AB89-0380A522B76B}"/>
              </a:ext>
            </a:extLst>
          </p:cNvPr>
          <p:cNvSpPr/>
          <p:nvPr userDrawn="1"/>
        </p:nvSpPr>
        <p:spPr>
          <a:xfrm>
            <a:off x="4189317" y="5473434"/>
            <a:ext cx="7227129" cy="899046"/>
          </a:xfrm>
          <a:prstGeom prst="rect">
            <a:avLst/>
          </a:prstGeom>
          <a:solidFill>
            <a:srgbClr val="FF8D3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space réservé du texte 7">
            <a:extLst>
              <a:ext uri="{FF2B5EF4-FFF2-40B4-BE49-F238E27FC236}">
                <a16:creationId xmlns:a16="http://schemas.microsoft.com/office/drawing/2014/main" id="{6417E1A7-D1C0-AB41-8702-42D524F18A7E}"/>
              </a:ext>
            </a:extLst>
          </p:cNvPr>
          <p:cNvSpPr>
            <a:spLocks noGrp="1"/>
          </p:cNvSpPr>
          <p:nvPr>
            <p:ph type="body" sz="quarter" idx="14"/>
          </p:nvPr>
        </p:nvSpPr>
        <p:spPr>
          <a:xfrm>
            <a:off x="5244662" y="1928291"/>
            <a:ext cx="5837468" cy="507462"/>
          </a:xfrm>
        </p:spPr>
        <p:txBody>
          <a:bodyPr anchor="ctr">
            <a:normAutofit/>
          </a:bodyPr>
          <a:lstStyle>
            <a:lvl1pPr marL="0" indent="0" algn="l">
              <a:lnSpc>
                <a:spcPct val="100000"/>
              </a:lnSpc>
              <a:spcBef>
                <a:spcPts val="0"/>
              </a:spcBef>
              <a:buNone/>
              <a:defRPr sz="2000">
                <a:solidFill>
                  <a:schemeClr val="bg1"/>
                </a:solidFill>
              </a:defRPr>
            </a:lvl1pPr>
          </a:lstStyle>
          <a:p>
            <a:pPr lvl="0"/>
            <a:endParaRPr lang="fr-FR" dirty="0"/>
          </a:p>
        </p:txBody>
      </p:sp>
      <p:sp>
        <p:nvSpPr>
          <p:cNvPr id="27" name="Espace réservé du texte 7">
            <a:extLst>
              <a:ext uri="{FF2B5EF4-FFF2-40B4-BE49-F238E27FC236}">
                <a16:creationId xmlns:a16="http://schemas.microsoft.com/office/drawing/2014/main" id="{17C33C64-4BC6-4D48-9376-74D75F33C1DE}"/>
              </a:ext>
            </a:extLst>
          </p:cNvPr>
          <p:cNvSpPr>
            <a:spLocks noGrp="1"/>
          </p:cNvSpPr>
          <p:nvPr>
            <p:ph type="body" sz="quarter" idx="15"/>
          </p:nvPr>
        </p:nvSpPr>
        <p:spPr>
          <a:xfrm>
            <a:off x="5244662" y="3175269"/>
            <a:ext cx="5837468" cy="507462"/>
          </a:xfrm>
        </p:spPr>
        <p:txBody>
          <a:bodyPr anchor="ctr">
            <a:normAutofit/>
          </a:bodyPr>
          <a:lstStyle>
            <a:lvl1pPr marL="0" indent="0" algn="l">
              <a:lnSpc>
                <a:spcPct val="100000"/>
              </a:lnSpc>
              <a:buNone/>
              <a:defRPr sz="2000">
                <a:solidFill>
                  <a:schemeClr val="bg1"/>
                </a:solidFill>
              </a:defRPr>
            </a:lvl1pPr>
          </a:lstStyle>
          <a:p>
            <a:pPr lvl="0"/>
            <a:endParaRPr lang="fr-FR" dirty="0"/>
          </a:p>
        </p:txBody>
      </p:sp>
      <p:sp>
        <p:nvSpPr>
          <p:cNvPr id="28" name="Espace réservé du texte 7">
            <a:extLst>
              <a:ext uri="{FF2B5EF4-FFF2-40B4-BE49-F238E27FC236}">
                <a16:creationId xmlns:a16="http://schemas.microsoft.com/office/drawing/2014/main" id="{C857A089-F986-B442-9367-8DC483DCF59B}"/>
              </a:ext>
            </a:extLst>
          </p:cNvPr>
          <p:cNvSpPr>
            <a:spLocks noGrp="1"/>
          </p:cNvSpPr>
          <p:nvPr>
            <p:ph type="body" sz="quarter" idx="16"/>
          </p:nvPr>
        </p:nvSpPr>
        <p:spPr>
          <a:xfrm>
            <a:off x="5244662" y="4422247"/>
            <a:ext cx="5837468" cy="507462"/>
          </a:xfrm>
        </p:spPr>
        <p:txBody>
          <a:bodyPr anchor="ctr">
            <a:normAutofit/>
          </a:bodyPr>
          <a:lstStyle>
            <a:lvl1pPr marL="0" indent="0" algn="l">
              <a:lnSpc>
                <a:spcPct val="100000"/>
              </a:lnSpc>
              <a:buNone/>
              <a:defRPr sz="2000">
                <a:solidFill>
                  <a:schemeClr val="bg1"/>
                </a:solidFill>
              </a:defRPr>
            </a:lvl1pPr>
          </a:lstStyle>
          <a:p>
            <a:pPr lvl="0"/>
            <a:endParaRPr lang="fr-FR" dirty="0"/>
          </a:p>
        </p:txBody>
      </p:sp>
      <p:sp>
        <p:nvSpPr>
          <p:cNvPr id="29" name="Espace réservé du texte 7">
            <a:extLst>
              <a:ext uri="{FF2B5EF4-FFF2-40B4-BE49-F238E27FC236}">
                <a16:creationId xmlns:a16="http://schemas.microsoft.com/office/drawing/2014/main" id="{29D11F92-63DB-FC48-BFF0-D3F9D58D31F6}"/>
              </a:ext>
            </a:extLst>
          </p:cNvPr>
          <p:cNvSpPr>
            <a:spLocks noGrp="1"/>
          </p:cNvSpPr>
          <p:nvPr>
            <p:ph type="body" sz="quarter" idx="17"/>
          </p:nvPr>
        </p:nvSpPr>
        <p:spPr>
          <a:xfrm>
            <a:off x="5244662" y="5669226"/>
            <a:ext cx="5837468" cy="507462"/>
          </a:xfrm>
        </p:spPr>
        <p:txBody>
          <a:bodyPr anchor="ctr">
            <a:normAutofit/>
          </a:bodyPr>
          <a:lstStyle>
            <a:lvl1pPr marL="0" indent="0" algn="l">
              <a:lnSpc>
                <a:spcPct val="100000"/>
              </a:lnSpc>
              <a:buNone/>
              <a:defRPr sz="2000">
                <a:solidFill>
                  <a:schemeClr val="bg1"/>
                </a:solidFill>
              </a:defRPr>
            </a:lvl1pPr>
          </a:lstStyle>
          <a:p>
            <a:pPr lvl="0"/>
            <a:endParaRPr lang="fr-FR" dirty="0"/>
          </a:p>
        </p:txBody>
      </p:sp>
      <p:sp>
        <p:nvSpPr>
          <p:cNvPr id="2" name="Rectangle 1">
            <a:extLst>
              <a:ext uri="{FF2B5EF4-FFF2-40B4-BE49-F238E27FC236}">
                <a16:creationId xmlns:a16="http://schemas.microsoft.com/office/drawing/2014/main" id="{89711186-AB62-3740-957D-A8AB5743DE56}"/>
              </a:ext>
            </a:extLst>
          </p:cNvPr>
          <p:cNvSpPr/>
          <p:nvPr userDrawn="1"/>
        </p:nvSpPr>
        <p:spPr>
          <a:xfrm>
            <a:off x="-1" y="0"/>
            <a:ext cx="4908331" cy="685800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Titre 1">
            <a:extLst>
              <a:ext uri="{FF2B5EF4-FFF2-40B4-BE49-F238E27FC236}">
                <a16:creationId xmlns:a16="http://schemas.microsoft.com/office/drawing/2014/main" id="{D0CC0DC8-023E-514B-BDFD-5C254AC37C35}"/>
              </a:ext>
            </a:extLst>
          </p:cNvPr>
          <p:cNvSpPr>
            <a:spLocks noGrp="1"/>
          </p:cNvSpPr>
          <p:nvPr>
            <p:ph type="title"/>
          </p:nvPr>
        </p:nvSpPr>
        <p:spPr>
          <a:xfrm>
            <a:off x="336331" y="866164"/>
            <a:ext cx="4140229" cy="1175057"/>
          </a:xfrm>
          <a:prstGeom prst="rect">
            <a:avLst/>
          </a:prstGeom>
          <a:noFill/>
        </p:spPr>
        <p:txBody>
          <a:bodyPr lIns="0" rIns="0" anchor="t"/>
          <a:lstStyle>
            <a:lvl1pPr algn="l">
              <a:defRPr>
                <a:solidFill>
                  <a:schemeClr val="bg1"/>
                </a:solidFill>
              </a:defRPr>
            </a:lvl1pPr>
          </a:lstStyle>
          <a:p>
            <a:r>
              <a:rPr lang="fr-FR" dirty="0"/>
              <a:t>Modifiez le style du titre</a:t>
            </a:r>
          </a:p>
        </p:txBody>
      </p:sp>
      <p:sp>
        <p:nvSpPr>
          <p:cNvPr id="19" name="Espace réservé du texte 40">
            <a:extLst>
              <a:ext uri="{FF2B5EF4-FFF2-40B4-BE49-F238E27FC236}">
                <a16:creationId xmlns:a16="http://schemas.microsoft.com/office/drawing/2014/main" id="{0E767811-9CBE-EB45-93C7-4746C2F55EDC}"/>
              </a:ext>
            </a:extLst>
          </p:cNvPr>
          <p:cNvSpPr>
            <a:spLocks noGrp="1"/>
          </p:cNvSpPr>
          <p:nvPr>
            <p:ph type="body" sz="quarter" idx="13"/>
          </p:nvPr>
        </p:nvSpPr>
        <p:spPr>
          <a:xfrm>
            <a:off x="336331" y="2253178"/>
            <a:ext cx="4140229" cy="3860337"/>
          </a:xfrm>
        </p:spPr>
        <p:txBody>
          <a:bodyPr>
            <a:normAutofit/>
          </a:bodyPr>
          <a:lstStyle>
            <a:lvl1pPr marL="0" indent="0">
              <a:lnSpc>
                <a:spcPct val="120000"/>
              </a:lnSpc>
              <a:spcBef>
                <a:spcPts val="0"/>
              </a:spcBef>
              <a:buNone/>
              <a:defRPr lang="fr-FR" sz="1600" b="0" i="0" kern="1200" dirty="0" smtClean="0">
                <a:solidFill>
                  <a:schemeClr val="bg1"/>
                </a:solidFill>
                <a:latin typeface="Helvetica Neue Light" panose="02000403000000020004" pitchFamily="2" charset="0"/>
                <a:ea typeface="Helvetica Neue Light" panose="02000403000000020004" pitchFamily="2" charset="0"/>
                <a:cs typeface="+mn-cs"/>
              </a:defRPr>
            </a:lvl1pPr>
          </a:lstStyle>
          <a:p>
            <a:pPr lvl="0"/>
            <a:r>
              <a:rPr lang="fr-FR" dirty="0"/>
              <a:t>Cliquez pour modifier les styles du texte du masque</a:t>
            </a:r>
          </a:p>
        </p:txBody>
      </p:sp>
      <p:sp>
        <p:nvSpPr>
          <p:cNvPr id="15" name="Espace réservé du texte 7">
            <a:extLst>
              <a:ext uri="{FF2B5EF4-FFF2-40B4-BE49-F238E27FC236}">
                <a16:creationId xmlns:a16="http://schemas.microsoft.com/office/drawing/2014/main" id="{3091A2F3-5D42-1F45-942D-717E1E6D2327}"/>
              </a:ext>
            </a:extLst>
          </p:cNvPr>
          <p:cNvSpPr>
            <a:spLocks noGrp="1"/>
          </p:cNvSpPr>
          <p:nvPr>
            <p:ph type="body" sz="quarter" idx="18"/>
          </p:nvPr>
        </p:nvSpPr>
        <p:spPr>
          <a:xfrm>
            <a:off x="5244662" y="681312"/>
            <a:ext cx="5837468" cy="507462"/>
          </a:xfrm>
        </p:spPr>
        <p:txBody>
          <a:bodyPr anchor="ctr">
            <a:normAutofit/>
          </a:bodyPr>
          <a:lstStyle>
            <a:lvl1pPr marL="0" indent="0" algn="l">
              <a:lnSpc>
                <a:spcPct val="100000"/>
              </a:lnSpc>
              <a:spcBef>
                <a:spcPts val="0"/>
              </a:spcBef>
              <a:buNone/>
              <a:defRPr sz="2000">
                <a:solidFill>
                  <a:schemeClr val="bg1"/>
                </a:solidFill>
              </a:defRPr>
            </a:lvl1pPr>
          </a:lstStyle>
          <a:p>
            <a:pPr lvl="0"/>
            <a:endParaRPr lang="fr-FR" dirty="0"/>
          </a:p>
        </p:txBody>
      </p:sp>
    </p:spTree>
    <p:extLst>
      <p:ext uri="{BB962C8B-B14F-4D97-AF65-F5344CB8AC3E}">
        <p14:creationId xmlns:p14="http://schemas.microsoft.com/office/powerpoint/2010/main" val="3305632224"/>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6 points orang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2758034-32E6-294D-9F53-724FEF9DC69E}"/>
              </a:ext>
            </a:extLst>
          </p:cNvPr>
          <p:cNvSpPr/>
          <p:nvPr userDrawn="1"/>
        </p:nvSpPr>
        <p:spPr>
          <a:xfrm>
            <a:off x="4908330" y="6298850"/>
            <a:ext cx="7283670" cy="559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15">
            <a:extLst>
              <a:ext uri="{FF2B5EF4-FFF2-40B4-BE49-F238E27FC236}">
                <a16:creationId xmlns:a16="http://schemas.microsoft.com/office/drawing/2014/main" id="{8473A9DD-989D-454C-A958-214ED0C7877C}"/>
              </a:ext>
            </a:extLst>
          </p:cNvPr>
          <p:cNvSpPr/>
          <p:nvPr userDrawn="1"/>
        </p:nvSpPr>
        <p:spPr>
          <a:xfrm>
            <a:off x="4189317" y="5761042"/>
            <a:ext cx="7227129" cy="899046"/>
          </a:xfrm>
          <a:prstGeom prst="rect">
            <a:avLst/>
          </a:prstGeom>
          <a:solidFill>
            <a:srgbClr val="FF8D3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a:extLst>
              <a:ext uri="{FF2B5EF4-FFF2-40B4-BE49-F238E27FC236}">
                <a16:creationId xmlns:a16="http://schemas.microsoft.com/office/drawing/2014/main" id="{D405C050-4E5B-B94D-9E64-CC5A973FE9ED}"/>
              </a:ext>
            </a:extLst>
          </p:cNvPr>
          <p:cNvSpPr/>
          <p:nvPr userDrawn="1"/>
        </p:nvSpPr>
        <p:spPr>
          <a:xfrm>
            <a:off x="4189317" y="215980"/>
            <a:ext cx="7227129" cy="899046"/>
          </a:xfrm>
          <a:prstGeom prst="rect">
            <a:avLst/>
          </a:prstGeom>
          <a:solidFill>
            <a:srgbClr val="F788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19">
            <a:extLst>
              <a:ext uri="{FF2B5EF4-FFF2-40B4-BE49-F238E27FC236}">
                <a16:creationId xmlns:a16="http://schemas.microsoft.com/office/drawing/2014/main" id="{8906C3A5-8390-A548-A9D7-BC6823EC0F71}"/>
              </a:ext>
            </a:extLst>
          </p:cNvPr>
          <p:cNvSpPr/>
          <p:nvPr userDrawn="1"/>
        </p:nvSpPr>
        <p:spPr>
          <a:xfrm>
            <a:off x="4189317" y="1331006"/>
            <a:ext cx="7227129" cy="899046"/>
          </a:xfrm>
          <a:prstGeom prst="rect">
            <a:avLst/>
          </a:prstGeom>
          <a:solidFill>
            <a:srgbClr val="FF8D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Rectangle 20">
            <a:extLst>
              <a:ext uri="{FF2B5EF4-FFF2-40B4-BE49-F238E27FC236}">
                <a16:creationId xmlns:a16="http://schemas.microsoft.com/office/drawing/2014/main" id="{6CC5AE2B-4166-4948-B09E-0DB7A7EBBD9C}"/>
              </a:ext>
            </a:extLst>
          </p:cNvPr>
          <p:cNvSpPr/>
          <p:nvPr userDrawn="1"/>
        </p:nvSpPr>
        <p:spPr>
          <a:xfrm>
            <a:off x="4189317" y="2442009"/>
            <a:ext cx="7227129" cy="899046"/>
          </a:xfrm>
          <a:prstGeom prst="rect">
            <a:avLst/>
          </a:prstGeom>
          <a:solidFill>
            <a:srgbClr val="FF8D3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22">
            <a:extLst>
              <a:ext uri="{FF2B5EF4-FFF2-40B4-BE49-F238E27FC236}">
                <a16:creationId xmlns:a16="http://schemas.microsoft.com/office/drawing/2014/main" id="{1DC014B7-57FE-6245-AFD6-668D528EFDA5}"/>
              </a:ext>
            </a:extLst>
          </p:cNvPr>
          <p:cNvSpPr/>
          <p:nvPr userDrawn="1"/>
        </p:nvSpPr>
        <p:spPr>
          <a:xfrm>
            <a:off x="4189317" y="3548938"/>
            <a:ext cx="7227129" cy="899046"/>
          </a:xfrm>
          <a:prstGeom prst="rect">
            <a:avLst/>
          </a:prstGeom>
          <a:solidFill>
            <a:srgbClr val="FF8D3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23">
            <a:extLst>
              <a:ext uri="{FF2B5EF4-FFF2-40B4-BE49-F238E27FC236}">
                <a16:creationId xmlns:a16="http://schemas.microsoft.com/office/drawing/2014/main" id="{72B4BD7D-696B-F344-AB89-0380A522B76B}"/>
              </a:ext>
            </a:extLst>
          </p:cNvPr>
          <p:cNvSpPr/>
          <p:nvPr userDrawn="1"/>
        </p:nvSpPr>
        <p:spPr>
          <a:xfrm>
            <a:off x="4189317" y="4655319"/>
            <a:ext cx="7227129" cy="899046"/>
          </a:xfrm>
          <a:prstGeom prst="rect">
            <a:avLst/>
          </a:prstGeom>
          <a:solidFill>
            <a:srgbClr val="FF8D3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space réservé du texte 7">
            <a:extLst>
              <a:ext uri="{FF2B5EF4-FFF2-40B4-BE49-F238E27FC236}">
                <a16:creationId xmlns:a16="http://schemas.microsoft.com/office/drawing/2014/main" id="{6417E1A7-D1C0-AB41-8702-42D524F18A7E}"/>
              </a:ext>
            </a:extLst>
          </p:cNvPr>
          <p:cNvSpPr>
            <a:spLocks noGrp="1"/>
          </p:cNvSpPr>
          <p:nvPr>
            <p:ph type="body" sz="quarter" idx="14"/>
          </p:nvPr>
        </p:nvSpPr>
        <p:spPr>
          <a:xfrm>
            <a:off x="5244662" y="1533759"/>
            <a:ext cx="5837468" cy="507462"/>
          </a:xfrm>
        </p:spPr>
        <p:txBody>
          <a:bodyPr anchor="ctr">
            <a:normAutofit/>
          </a:bodyPr>
          <a:lstStyle>
            <a:lvl1pPr marL="0" indent="0" algn="l">
              <a:lnSpc>
                <a:spcPct val="100000"/>
              </a:lnSpc>
              <a:spcBef>
                <a:spcPts val="0"/>
              </a:spcBef>
              <a:buNone/>
              <a:defRPr sz="2000">
                <a:solidFill>
                  <a:schemeClr val="bg1"/>
                </a:solidFill>
              </a:defRPr>
            </a:lvl1pPr>
          </a:lstStyle>
          <a:p>
            <a:pPr lvl="0"/>
            <a:endParaRPr lang="fr-FR" dirty="0"/>
          </a:p>
        </p:txBody>
      </p:sp>
      <p:sp>
        <p:nvSpPr>
          <p:cNvPr id="27" name="Espace réservé du texte 7">
            <a:extLst>
              <a:ext uri="{FF2B5EF4-FFF2-40B4-BE49-F238E27FC236}">
                <a16:creationId xmlns:a16="http://schemas.microsoft.com/office/drawing/2014/main" id="{17C33C64-4BC6-4D48-9376-74D75F33C1DE}"/>
              </a:ext>
            </a:extLst>
          </p:cNvPr>
          <p:cNvSpPr>
            <a:spLocks noGrp="1"/>
          </p:cNvSpPr>
          <p:nvPr>
            <p:ph type="body" sz="quarter" idx="15"/>
          </p:nvPr>
        </p:nvSpPr>
        <p:spPr>
          <a:xfrm>
            <a:off x="5244662" y="2647303"/>
            <a:ext cx="5837468" cy="507462"/>
          </a:xfrm>
        </p:spPr>
        <p:txBody>
          <a:bodyPr anchor="ctr">
            <a:normAutofit/>
          </a:bodyPr>
          <a:lstStyle>
            <a:lvl1pPr marL="0" indent="0" algn="l">
              <a:lnSpc>
                <a:spcPct val="100000"/>
              </a:lnSpc>
              <a:buNone/>
              <a:defRPr sz="2000">
                <a:solidFill>
                  <a:schemeClr val="bg1"/>
                </a:solidFill>
              </a:defRPr>
            </a:lvl1pPr>
          </a:lstStyle>
          <a:p>
            <a:pPr lvl="0"/>
            <a:endParaRPr lang="fr-FR" dirty="0"/>
          </a:p>
        </p:txBody>
      </p:sp>
      <p:sp>
        <p:nvSpPr>
          <p:cNvPr id="28" name="Espace réservé du texte 7">
            <a:extLst>
              <a:ext uri="{FF2B5EF4-FFF2-40B4-BE49-F238E27FC236}">
                <a16:creationId xmlns:a16="http://schemas.microsoft.com/office/drawing/2014/main" id="{C857A089-F986-B442-9367-8DC483DCF59B}"/>
              </a:ext>
            </a:extLst>
          </p:cNvPr>
          <p:cNvSpPr>
            <a:spLocks noGrp="1"/>
          </p:cNvSpPr>
          <p:nvPr>
            <p:ph type="body" sz="quarter" idx="16"/>
          </p:nvPr>
        </p:nvSpPr>
        <p:spPr>
          <a:xfrm>
            <a:off x="5244662" y="3744730"/>
            <a:ext cx="5837468" cy="507462"/>
          </a:xfrm>
        </p:spPr>
        <p:txBody>
          <a:bodyPr anchor="ctr">
            <a:normAutofit/>
          </a:bodyPr>
          <a:lstStyle>
            <a:lvl1pPr marL="0" indent="0" algn="l">
              <a:lnSpc>
                <a:spcPct val="100000"/>
              </a:lnSpc>
              <a:buNone/>
              <a:defRPr sz="2000">
                <a:solidFill>
                  <a:schemeClr val="bg1"/>
                </a:solidFill>
              </a:defRPr>
            </a:lvl1pPr>
          </a:lstStyle>
          <a:p>
            <a:pPr lvl="0"/>
            <a:endParaRPr lang="fr-FR" dirty="0"/>
          </a:p>
        </p:txBody>
      </p:sp>
      <p:sp>
        <p:nvSpPr>
          <p:cNvPr id="29" name="Espace réservé du texte 7">
            <a:extLst>
              <a:ext uri="{FF2B5EF4-FFF2-40B4-BE49-F238E27FC236}">
                <a16:creationId xmlns:a16="http://schemas.microsoft.com/office/drawing/2014/main" id="{29D11F92-63DB-FC48-BFF0-D3F9D58D31F6}"/>
              </a:ext>
            </a:extLst>
          </p:cNvPr>
          <p:cNvSpPr>
            <a:spLocks noGrp="1"/>
          </p:cNvSpPr>
          <p:nvPr>
            <p:ph type="body" sz="quarter" idx="17"/>
          </p:nvPr>
        </p:nvSpPr>
        <p:spPr>
          <a:xfrm>
            <a:off x="5244662" y="4851111"/>
            <a:ext cx="5837468" cy="507462"/>
          </a:xfrm>
        </p:spPr>
        <p:txBody>
          <a:bodyPr anchor="ctr">
            <a:normAutofit/>
          </a:bodyPr>
          <a:lstStyle>
            <a:lvl1pPr marL="0" indent="0" algn="l">
              <a:lnSpc>
                <a:spcPct val="100000"/>
              </a:lnSpc>
              <a:buNone/>
              <a:defRPr sz="2000">
                <a:solidFill>
                  <a:schemeClr val="bg1"/>
                </a:solidFill>
              </a:defRPr>
            </a:lvl1pPr>
          </a:lstStyle>
          <a:p>
            <a:pPr lvl="0"/>
            <a:endParaRPr lang="fr-FR" dirty="0"/>
          </a:p>
        </p:txBody>
      </p:sp>
      <p:sp>
        <p:nvSpPr>
          <p:cNvPr id="2" name="Rectangle 1">
            <a:extLst>
              <a:ext uri="{FF2B5EF4-FFF2-40B4-BE49-F238E27FC236}">
                <a16:creationId xmlns:a16="http://schemas.microsoft.com/office/drawing/2014/main" id="{89711186-AB62-3740-957D-A8AB5743DE56}"/>
              </a:ext>
            </a:extLst>
          </p:cNvPr>
          <p:cNvSpPr/>
          <p:nvPr userDrawn="1"/>
        </p:nvSpPr>
        <p:spPr>
          <a:xfrm>
            <a:off x="-1" y="0"/>
            <a:ext cx="4908331" cy="685800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Titre 1">
            <a:extLst>
              <a:ext uri="{FF2B5EF4-FFF2-40B4-BE49-F238E27FC236}">
                <a16:creationId xmlns:a16="http://schemas.microsoft.com/office/drawing/2014/main" id="{D0CC0DC8-023E-514B-BDFD-5C254AC37C35}"/>
              </a:ext>
            </a:extLst>
          </p:cNvPr>
          <p:cNvSpPr>
            <a:spLocks noGrp="1"/>
          </p:cNvSpPr>
          <p:nvPr>
            <p:ph type="title"/>
          </p:nvPr>
        </p:nvSpPr>
        <p:spPr>
          <a:xfrm>
            <a:off x="336331" y="866164"/>
            <a:ext cx="4140229" cy="1175057"/>
          </a:xfrm>
          <a:prstGeom prst="rect">
            <a:avLst/>
          </a:prstGeom>
          <a:noFill/>
        </p:spPr>
        <p:txBody>
          <a:bodyPr lIns="0" rIns="0" anchor="t"/>
          <a:lstStyle>
            <a:lvl1pPr algn="l">
              <a:defRPr>
                <a:solidFill>
                  <a:schemeClr val="bg1"/>
                </a:solidFill>
              </a:defRPr>
            </a:lvl1pPr>
          </a:lstStyle>
          <a:p>
            <a:r>
              <a:rPr lang="fr-FR" dirty="0"/>
              <a:t>Modifiez le style du titre</a:t>
            </a:r>
          </a:p>
        </p:txBody>
      </p:sp>
      <p:sp>
        <p:nvSpPr>
          <p:cNvPr id="19" name="Espace réservé du texte 40">
            <a:extLst>
              <a:ext uri="{FF2B5EF4-FFF2-40B4-BE49-F238E27FC236}">
                <a16:creationId xmlns:a16="http://schemas.microsoft.com/office/drawing/2014/main" id="{0E767811-9CBE-EB45-93C7-4746C2F55EDC}"/>
              </a:ext>
            </a:extLst>
          </p:cNvPr>
          <p:cNvSpPr>
            <a:spLocks noGrp="1"/>
          </p:cNvSpPr>
          <p:nvPr>
            <p:ph type="body" sz="quarter" idx="13"/>
          </p:nvPr>
        </p:nvSpPr>
        <p:spPr>
          <a:xfrm>
            <a:off x="336331" y="2253178"/>
            <a:ext cx="4140229" cy="3860337"/>
          </a:xfrm>
        </p:spPr>
        <p:txBody>
          <a:bodyPr>
            <a:normAutofit/>
          </a:bodyPr>
          <a:lstStyle>
            <a:lvl1pPr marL="0" indent="0">
              <a:lnSpc>
                <a:spcPct val="120000"/>
              </a:lnSpc>
              <a:spcBef>
                <a:spcPts val="0"/>
              </a:spcBef>
              <a:buNone/>
              <a:defRPr lang="fr-FR" sz="1200" b="0" i="0" kern="1200" dirty="0" smtClean="0">
                <a:solidFill>
                  <a:schemeClr val="bg1"/>
                </a:solidFill>
                <a:latin typeface="Helvetica Neue Light" panose="02000403000000020004" pitchFamily="2" charset="0"/>
                <a:ea typeface="Helvetica Neue Light" panose="02000403000000020004" pitchFamily="2" charset="0"/>
                <a:cs typeface="+mn-cs"/>
              </a:defRPr>
            </a:lvl1pPr>
          </a:lstStyle>
          <a:p>
            <a:pPr lvl="0"/>
            <a:r>
              <a:rPr lang="fr-FR" dirty="0"/>
              <a:t>Cliquez pour modifier les styles du texte du masque</a:t>
            </a:r>
          </a:p>
        </p:txBody>
      </p:sp>
      <p:sp>
        <p:nvSpPr>
          <p:cNvPr id="15" name="Espace réservé du texte 7">
            <a:extLst>
              <a:ext uri="{FF2B5EF4-FFF2-40B4-BE49-F238E27FC236}">
                <a16:creationId xmlns:a16="http://schemas.microsoft.com/office/drawing/2014/main" id="{3091A2F3-5D42-1F45-942D-717E1E6D2327}"/>
              </a:ext>
            </a:extLst>
          </p:cNvPr>
          <p:cNvSpPr>
            <a:spLocks noGrp="1"/>
          </p:cNvSpPr>
          <p:nvPr>
            <p:ph type="body" sz="quarter" idx="18"/>
          </p:nvPr>
        </p:nvSpPr>
        <p:spPr>
          <a:xfrm>
            <a:off x="5244662" y="411772"/>
            <a:ext cx="5837468" cy="507462"/>
          </a:xfrm>
        </p:spPr>
        <p:txBody>
          <a:bodyPr anchor="ctr">
            <a:normAutofit/>
          </a:bodyPr>
          <a:lstStyle>
            <a:lvl1pPr marL="0" indent="0" algn="l">
              <a:lnSpc>
                <a:spcPct val="100000"/>
              </a:lnSpc>
              <a:spcBef>
                <a:spcPts val="0"/>
              </a:spcBef>
              <a:buNone/>
              <a:defRPr sz="2000">
                <a:solidFill>
                  <a:schemeClr val="bg1"/>
                </a:solidFill>
              </a:defRPr>
            </a:lvl1pPr>
          </a:lstStyle>
          <a:p>
            <a:pPr lvl="0"/>
            <a:endParaRPr lang="fr-FR" dirty="0"/>
          </a:p>
        </p:txBody>
      </p:sp>
      <p:sp>
        <p:nvSpPr>
          <p:cNvPr id="17" name="Espace réservé du texte 7">
            <a:extLst>
              <a:ext uri="{FF2B5EF4-FFF2-40B4-BE49-F238E27FC236}">
                <a16:creationId xmlns:a16="http://schemas.microsoft.com/office/drawing/2014/main" id="{3812E0B4-09E8-4B07-95DC-E0FD023DD9CF}"/>
              </a:ext>
            </a:extLst>
          </p:cNvPr>
          <p:cNvSpPr>
            <a:spLocks noGrp="1"/>
          </p:cNvSpPr>
          <p:nvPr>
            <p:ph type="body" sz="quarter" idx="19"/>
          </p:nvPr>
        </p:nvSpPr>
        <p:spPr>
          <a:xfrm>
            <a:off x="5243654" y="5956834"/>
            <a:ext cx="5837468" cy="507462"/>
          </a:xfrm>
        </p:spPr>
        <p:txBody>
          <a:bodyPr anchor="ctr">
            <a:normAutofit/>
          </a:bodyPr>
          <a:lstStyle>
            <a:lvl1pPr marL="0" indent="0" algn="l">
              <a:lnSpc>
                <a:spcPct val="100000"/>
              </a:lnSpc>
              <a:buNone/>
              <a:defRPr sz="2000">
                <a:solidFill>
                  <a:schemeClr val="bg1"/>
                </a:solidFill>
              </a:defRPr>
            </a:lvl1pPr>
          </a:lstStyle>
          <a:p>
            <a:pPr lvl="0"/>
            <a:endParaRPr lang="fr-FR" dirty="0"/>
          </a:p>
        </p:txBody>
      </p:sp>
    </p:spTree>
    <p:extLst>
      <p:ext uri="{BB962C8B-B14F-4D97-AF65-F5344CB8AC3E}">
        <p14:creationId xmlns:p14="http://schemas.microsoft.com/office/powerpoint/2010/main" val="1615528877"/>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7 points orang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2758034-32E6-294D-9F53-724FEF9DC69E}"/>
              </a:ext>
            </a:extLst>
          </p:cNvPr>
          <p:cNvSpPr/>
          <p:nvPr userDrawn="1"/>
        </p:nvSpPr>
        <p:spPr>
          <a:xfrm>
            <a:off x="4908330" y="6298850"/>
            <a:ext cx="7283670" cy="559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25">
            <a:extLst>
              <a:ext uri="{FF2B5EF4-FFF2-40B4-BE49-F238E27FC236}">
                <a16:creationId xmlns:a16="http://schemas.microsoft.com/office/drawing/2014/main" id="{8DDC848D-5B3C-4612-81DF-01DAB81E5070}"/>
              </a:ext>
            </a:extLst>
          </p:cNvPr>
          <p:cNvSpPr/>
          <p:nvPr userDrawn="1"/>
        </p:nvSpPr>
        <p:spPr>
          <a:xfrm>
            <a:off x="4189318" y="5705057"/>
            <a:ext cx="7227129" cy="743211"/>
          </a:xfrm>
          <a:prstGeom prst="rect">
            <a:avLst/>
          </a:prstGeom>
          <a:solidFill>
            <a:srgbClr val="FF8D3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Espace réservé du texte 7">
            <a:extLst>
              <a:ext uri="{FF2B5EF4-FFF2-40B4-BE49-F238E27FC236}">
                <a16:creationId xmlns:a16="http://schemas.microsoft.com/office/drawing/2014/main" id="{604E88CF-ACF0-49B8-A83E-B50E94C3D4AC}"/>
              </a:ext>
            </a:extLst>
          </p:cNvPr>
          <p:cNvSpPr>
            <a:spLocks noGrp="1"/>
          </p:cNvSpPr>
          <p:nvPr>
            <p:ph type="body" sz="quarter" idx="20"/>
          </p:nvPr>
        </p:nvSpPr>
        <p:spPr>
          <a:xfrm>
            <a:off x="5244663" y="5900849"/>
            <a:ext cx="5837468" cy="419502"/>
          </a:xfrm>
        </p:spPr>
        <p:txBody>
          <a:bodyPr anchor="ctr">
            <a:normAutofit/>
          </a:bodyPr>
          <a:lstStyle>
            <a:lvl1pPr marL="0" indent="0" algn="l">
              <a:lnSpc>
                <a:spcPct val="100000"/>
              </a:lnSpc>
              <a:buNone/>
              <a:defRPr sz="2000">
                <a:solidFill>
                  <a:schemeClr val="bg1"/>
                </a:solidFill>
              </a:defRPr>
            </a:lvl1pPr>
          </a:lstStyle>
          <a:p>
            <a:pPr lvl="0"/>
            <a:endParaRPr lang="fr-FR" dirty="0"/>
          </a:p>
        </p:txBody>
      </p:sp>
      <p:sp>
        <p:nvSpPr>
          <p:cNvPr id="16" name="Rectangle 15">
            <a:extLst>
              <a:ext uri="{FF2B5EF4-FFF2-40B4-BE49-F238E27FC236}">
                <a16:creationId xmlns:a16="http://schemas.microsoft.com/office/drawing/2014/main" id="{0067E2C7-5C69-4E7E-B5F0-C6EBFEB06442}"/>
              </a:ext>
            </a:extLst>
          </p:cNvPr>
          <p:cNvSpPr/>
          <p:nvPr userDrawn="1"/>
        </p:nvSpPr>
        <p:spPr>
          <a:xfrm>
            <a:off x="4189318" y="3040226"/>
            <a:ext cx="7227129" cy="743211"/>
          </a:xfrm>
          <a:prstGeom prst="rect">
            <a:avLst/>
          </a:prstGeom>
          <a:solidFill>
            <a:srgbClr val="FF8D3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Espace réservé du texte 7">
            <a:extLst>
              <a:ext uri="{FF2B5EF4-FFF2-40B4-BE49-F238E27FC236}">
                <a16:creationId xmlns:a16="http://schemas.microsoft.com/office/drawing/2014/main" id="{59633AC8-7816-486D-8062-1CCED21DA44C}"/>
              </a:ext>
            </a:extLst>
          </p:cNvPr>
          <p:cNvSpPr>
            <a:spLocks noGrp="1"/>
          </p:cNvSpPr>
          <p:nvPr>
            <p:ph type="body" sz="quarter" idx="19"/>
          </p:nvPr>
        </p:nvSpPr>
        <p:spPr>
          <a:xfrm>
            <a:off x="5244663" y="3236018"/>
            <a:ext cx="5837468" cy="419502"/>
          </a:xfrm>
        </p:spPr>
        <p:txBody>
          <a:bodyPr anchor="ctr">
            <a:normAutofit/>
          </a:bodyPr>
          <a:lstStyle>
            <a:lvl1pPr marL="0" indent="0" algn="l">
              <a:lnSpc>
                <a:spcPct val="100000"/>
              </a:lnSpc>
              <a:buNone/>
              <a:defRPr sz="2000">
                <a:solidFill>
                  <a:schemeClr val="bg1"/>
                </a:solidFill>
              </a:defRPr>
            </a:lvl1pPr>
          </a:lstStyle>
          <a:p>
            <a:pPr lvl="0"/>
            <a:endParaRPr lang="fr-FR" dirty="0"/>
          </a:p>
        </p:txBody>
      </p:sp>
      <p:sp>
        <p:nvSpPr>
          <p:cNvPr id="14" name="Rectangle 13">
            <a:extLst>
              <a:ext uri="{FF2B5EF4-FFF2-40B4-BE49-F238E27FC236}">
                <a16:creationId xmlns:a16="http://schemas.microsoft.com/office/drawing/2014/main" id="{D405C050-4E5B-B94D-9E64-CC5A973FE9ED}"/>
              </a:ext>
            </a:extLst>
          </p:cNvPr>
          <p:cNvSpPr/>
          <p:nvPr userDrawn="1"/>
        </p:nvSpPr>
        <p:spPr>
          <a:xfrm>
            <a:off x="4189317" y="371252"/>
            <a:ext cx="7227129" cy="743211"/>
          </a:xfrm>
          <a:prstGeom prst="rect">
            <a:avLst/>
          </a:prstGeom>
          <a:solidFill>
            <a:srgbClr val="F788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19">
            <a:extLst>
              <a:ext uri="{FF2B5EF4-FFF2-40B4-BE49-F238E27FC236}">
                <a16:creationId xmlns:a16="http://schemas.microsoft.com/office/drawing/2014/main" id="{8906C3A5-8390-A548-A9D7-BC6823EC0F71}"/>
              </a:ext>
            </a:extLst>
          </p:cNvPr>
          <p:cNvSpPr/>
          <p:nvPr userDrawn="1"/>
        </p:nvSpPr>
        <p:spPr>
          <a:xfrm>
            <a:off x="4189317" y="1263672"/>
            <a:ext cx="7227129" cy="743211"/>
          </a:xfrm>
          <a:prstGeom prst="rect">
            <a:avLst/>
          </a:prstGeom>
          <a:solidFill>
            <a:srgbClr val="FF8D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Rectangle 20">
            <a:extLst>
              <a:ext uri="{FF2B5EF4-FFF2-40B4-BE49-F238E27FC236}">
                <a16:creationId xmlns:a16="http://schemas.microsoft.com/office/drawing/2014/main" id="{6CC5AE2B-4166-4948-B09E-0DB7A7EBBD9C}"/>
              </a:ext>
            </a:extLst>
          </p:cNvPr>
          <p:cNvSpPr/>
          <p:nvPr userDrawn="1"/>
        </p:nvSpPr>
        <p:spPr>
          <a:xfrm>
            <a:off x="4189318" y="2151949"/>
            <a:ext cx="7227129" cy="743211"/>
          </a:xfrm>
          <a:prstGeom prst="rect">
            <a:avLst/>
          </a:prstGeom>
          <a:solidFill>
            <a:srgbClr val="FF8D3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22">
            <a:extLst>
              <a:ext uri="{FF2B5EF4-FFF2-40B4-BE49-F238E27FC236}">
                <a16:creationId xmlns:a16="http://schemas.microsoft.com/office/drawing/2014/main" id="{1DC014B7-57FE-6245-AFD6-668D528EFDA5}"/>
              </a:ext>
            </a:extLst>
          </p:cNvPr>
          <p:cNvSpPr/>
          <p:nvPr userDrawn="1"/>
        </p:nvSpPr>
        <p:spPr>
          <a:xfrm>
            <a:off x="4189318" y="3928503"/>
            <a:ext cx="7227129" cy="743211"/>
          </a:xfrm>
          <a:prstGeom prst="rect">
            <a:avLst/>
          </a:prstGeom>
          <a:solidFill>
            <a:srgbClr val="FF8D3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23">
            <a:extLst>
              <a:ext uri="{FF2B5EF4-FFF2-40B4-BE49-F238E27FC236}">
                <a16:creationId xmlns:a16="http://schemas.microsoft.com/office/drawing/2014/main" id="{72B4BD7D-696B-F344-AB89-0380A522B76B}"/>
              </a:ext>
            </a:extLst>
          </p:cNvPr>
          <p:cNvSpPr/>
          <p:nvPr userDrawn="1"/>
        </p:nvSpPr>
        <p:spPr>
          <a:xfrm>
            <a:off x="4189318" y="4816780"/>
            <a:ext cx="7227129" cy="743211"/>
          </a:xfrm>
          <a:prstGeom prst="rect">
            <a:avLst/>
          </a:prstGeom>
          <a:solidFill>
            <a:srgbClr val="FF8D3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space réservé du texte 7">
            <a:extLst>
              <a:ext uri="{FF2B5EF4-FFF2-40B4-BE49-F238E27FC236}">
                <a16:creationId xmlns:a16="http://schemas.microsoft.com/office/drawing/2014/main" id="{6417E1A7-D1C0-AB41-8702-42D524F18A7E}"/>
              </a:ext>
            </a:extLst>
          </p:cNvPr>
          <p:cNvSpPr>
            <a:spLocks noGrp="1"/>
          </p:cNvSpPr>
          <p:nvPr>
            <p:ph type="body" sz="quarter" idx="14"/>
          </p:nvPr>
        </p:nvSpPr>
        <p:spPr>
          <a:xfrm>
            <a:off x="5244662" y="1459464"/>
            <a:ext cx="5837468" cy="419502"/>
          </a:xfrm>
        </p:spPr>
        <p:txBody>
          <a:bodyPr anchor="ctr">
            <a:normAutofit/>
          </a:bodyPr>
          <a:lstStyle>
            <a:lvl1pPr marL="0" indent="0" algn="l">
              <a:lnSpc>
                <a:spcPct val="100000"/>
              </a:lnSpc>
              <a:spcBef>
                <a:spcPts val="0"/>
              </a:spcBef>
              <a:buNone/>
              <a:defRPr sz="2000">
                <a:solidFill>
                  <a:schemeClr val="bg1"/>
                </a:solidFill>
              </a:defRPr>
            </a:lvl1pPr>
          </a:lstStyle>
          <a:p>
            <a:pPr lvl="0"/>
            <a:endParaRPr lang="fr-FR" dirty="0"/>
          </a:p>
        </p:txBody>
      </p:sp>
      <p:sp>
        <p:nvSpPr>
          <p:cNvPr id="27" name="Espace réservé du texte 7">
            <a:extLst>
              <a:ext uri="{FF2B5EF4-FFF2-40B4-BE49-F238E27FC236}">
                <a16:creationId xmlns:a16="http://schemas.microsoft.com/office/drawing/2014/main" id="{17C33C64-4BC6-4D48-9376-74D75F33C1DE}"/>
              </a:ext>
            </a:extLst>
          </p:cNvPr>
          <p:cNvSpPr>
            <a:spLocks noGrp="1"/>
          </p:cNvSpPr>
          <p:nvPr>
            <p:ph type="body" sz="quarter" idx="15"/>
          </p:nvPr>
        </p:nvSpPr>
        <p:spPr>
          <a:xfrm>
            <a:off x="5244663" y="2347741"/>
            <a:ext cx="5837468" cy="419502"/>
          </a:xfrm>
        </p:spPr>
        <p:txBody>
          <a:bodyPr anchor="ctr">
            <a:normAutofit/>
          </a:bodyPr>
          <a:lstStyle>
            <a:lvl1pPr marL="0" indent="0" algn="l">
              <a:lnSpc>
                <a:spcPct val="100000"/>
              </a:lnSpc>
              <a:buNone/>
              <a:defRPr sz="2000">
                <a:solidFill>
                  <a:schemeClr val="bg1"/>
                </a:solidFill>
              </a:defRPr>
            </a:lvl1pPr>
          </a:lstStyle>
          <a:p>
            <a:pPr lvl="0"/>
            <a:endParaRPr lang="fr-FR" dirty="0"/>
          </a:p>
        </p:txBody>
      </p:sp>
      <p:sp>
        <p:nvSpPr>
          <p:cNvPr id="28" name="Espace réservé du texte 7">
            <a:extLst>
              <a:ext uri="{FF2B5EF4-FFF2-40B4-BE49-F238E27FC236}">
                <a16:creationId xmlns:a16="http://schemas.microsoft.com/office/drawing/2014/main" id="{C857A089-F986-B442-9367-8DC483DCF59B}"/>
              </a:ext>
            </a:extLst>
          </p:cNvPr>
          <p:cNvSpPr>
            <a:spLocks noGrp="1"/>
          </p:cNvSpPr>
          <p:nvPr>
            <p:ph type="body" sz="quarter" idx="16"/>
          </p:nvPr>
        </p:nvSpPr>
        <p:spPr>
          <a:xfrm>
            <a:off x="5244663" y="4124295"/>
            <a:ext cx="5837468" cy="419502"/>
          </a:xfrm>
        </p:spPr>
        <p:txBody>
          <a:bodyPr anchor="ctr">
            <a:normAutofit/>
          </a:bodyPr>
          <a:lstStyle>
            <a:lvl1pPr marL="0" indent="0" algn="l">
              <a:lnSpc>
                <a:spcPct val="100000"/>
              </a:lnSpc>
              <a:buNone/>
              <a:defRPr sz="2000">
                <a:solidFill>
                  <a:schemeClr val="bg1"/>
                </a:solidFill>
              </a:defRPr>
            </a:lvl1pPr>
          </a:lstStyle>
          <a:p>
            <a:pPr lvl="0"/>
            <a:endParaRPr lang="fr-FR" dirty="0"/>
          </a:p>
        </p:txBody>
      </p:sp>
      <p:sp>
        <p:nvSpPr>
          <p:cNvPr id="29" name="Espace réservé du texte 7">
            <a:extLst>
              <a:ext uri="{FF2B5EF4-FFF2-40B4-BE49-F238E27FC236}">
                <a16:creationId xmlns:a16="http://schemas.microsoft.com/office/drawing/2014/main" id="{29D11F92-63DB-FC48-BFF0-D3F9D58D31F6}"/>
              </a:ext>
            </a:extLst>
          </p:cNvPr>
          <p:cNvSpPr>
            <a:spLocks noGrp="1"/>
          </p:cNvSpPr>
          <p:nvPr>
            <p:ph type="body" sz="quarter" idx="17"/>
          </p:nvPr>
        </p:nvSpPr>
        <p:spPr>
          <a:xfrm>
            <a:off x="5244663" y="5012572"/>
            <a:ext cx="5837468" cy="419502"/>
          </a:xfrm>
        </p:spPr>
        <p:txBody>
          <a:bodyPr anchor="ctr">
            <a:normAutofit/>
          </a:bodyPr>
          <a:lstStyle>
            <a:lvl1pPr marL="0" indent="0" algn="l">
              <a:lnSpc>
                <a:spcPct val="100000"/>
              </a:lnSpc>
              <a:buNone/>
              <a:defRPr sz="2000">
                <a:solidFill>
                  <a:schemeClr val="bg1"/>
                </a:solidFill>
              </a:defRPr>
            </a:lvl1pPr>
          </a:lstStyle>
          <a:p>
            <a:pPr lvl="0"/>
            <a:endParaRPr lang="fr-FR" dirty="0"/>
          </a:p>
        </p:txBody>
      </p:sp>
      <p:sp>
        <p:nvSpPr>
          <p:cNvPr id="2" name="Rectangle 1">
            <a:extLst>
              <a:ext uri="{FF2B5EF4-FFF2-40B4-BE49-F238E27FC236}">
                <a16:creationId xmlns:a16="http://schemas.microsoft.com/office/drawing/2014/main" id="{89711186-AB62-3740-957D-A8AB5743DE56}"/>
              </a:ext>
            </a:extLst>
          </p:cNvPr>
          <p:cNvSpPr/>
          <p:nvPr userDrawn="1"/>
        </p:nvSpPr>
        <p:spPr>
          <a:xfrm>
            <a:off x="-1" y="0"/>
            <a:ext cx="4908331" cy="685800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Titre 1">
            <a:extLst>
              <a:ext uri="{FF2B5EF4-FFF2-40B4-BE49-F238E27FC236}">
                <a16:creationId xmlns:a16="http://schemas.microsoft.com/office/drawing/2014/main" id="{D0CC0DC8-023E-514B-BDFD-5C254AC37C35}"/>
              </a:ext>
            </a:extLst>
          </p:cNvPr>
          <p:cNvSpPr>
            <a:spLocks noGrp="1"/>
          </p:cNvSpPr>
          <p:nvPr>
            <p:ph type="title"/>
          </p:nvPr>
        </p:nvSpPr>
        <p:spPr>
          <a:xfrm>
            <a:off x="336331" y="866164"/>
            <a:ext cx="4140229" cy="1175057"/>
          </a:xfrm>
          <a:prstGeom prst="rect">
            <a:avLst/>
          </a:prstGeom>
          <a:noFill/>
        </p:spPr>
        <p:txBody>
          <a:bodyPr lIns="0" rIns="0" anchor="t"/>
          <a:lstStyle>
            <a:lvl1pPr algn="l">
              <a:defRPr>
                <a:solidFill>
                  <a:schemeClr val="bg1"/>
                </a:solidFill>
              </a:defRPr>
            </a:lvl1pPr>
          </a:lstStyle>
          <a:p>
            <a:r>
              <a:rPr lang="fr-FR" dirty="0"/>
              <a:t>Modifiez le style du titre</a:t>
            </a:r>
          </a:p>
        </p:txBody>
      </p:sp>
      <p:sp>
        <p:nvSpPr>
          <p:cNvPr id="19" name="Espace réservé du texte 40">
            <a:extLst>
              <a:ext uri="{FF2B5EF4-FFF2-40B4-BE49-F238E27FC236}">
                <a16:creationId xmlns:a16="http://schemas.microsoft.com/office/drawing/2014/main" id="{0E767811-9CBE-EB45-93C7-4746C2F55EDC}"/>
              </a:ext>
            </a:extLst>
          </p:cNvPr>
          <p:cNvSpPr>
            <a:spLocks noGrp="1"/>
          </p:cNvSpPr>
          <p:nvPr>
            <p:ph type="body" sz="quarter" idx="13"/>
          </p:nvPr>
        </p:nvSpPr>
        <p:spPr>
          <a:xfrm>
            <a:off x="336331" y="2253178"/>
            <a:ext cx="4140229" cy="3860337"/>
          </a:xfrm>
        </p:spPr>
        <p:txBody>
          <a:bodyPr>
            <a:normAutofit/>
          </a:bodyPr>
          <a:lstStyle>
            <a:lvl1pPr marL="0" indent="0">
              <a:lnSpc>
                <a:spcPct val="120000"/>
              </a:lnSpc>
              <a:spcBef>
                <a:spcPts val="0"/>
              </a:spcBef>
              <a:buNone/>
              <a:defRPr lang="fr-FR" sz="1600" b="0" i="0" kern="1200" dirty="0" smtClean="0">
                <a:solidFill>
                  <a:schemeClr val="bg1"/>
                </a:solidFill>
                <a:latin typeface="Helvetica Neue Light" panose="02000403000000020004" pitchFamily="2" charset="0"/>
                <a:ea typeface="Helvetica Neue Light" panose="02000403000000020004" pitchFamily="2" charset="0"/>
                <a:cs typeface="+mn-cs"/>
              </a:defRPr>
            </a:lvl1pPr>
          </a:lstStyle>
          <a:p>
            <a:pPr lvl="0"/>
            <a:r>
              <a:rPr lang="fr-FR" dirty="0"/>
              <a:t>Cliquez pour modifier les styles du texte du masque</a:t>
            </a:r>
          </a:p>
        </p:txBody>
      </p:sp>
      <p:sp>
        <p:nvSpPr>
          <p:cNvPr id="15" name="Espace réservé du texte 7">
            <a:extLst>
              <a:ext uri="{FF2B5EF4-FFF2-40B4-BE49-F238E27FC236}">
                <a16:creationId xmlns:a16="http://schemas.microsoft.com/office/drawing/2014/main" id="{3091A2F3-5D42-1F45-942D-717E1E6D2327}"/>
              </a:ext>
            </a:extLst>
          </p:cNvPr>
          <p:cNvSpPr>
            <a:spLocks noGrp="1"/>
          </p:cNvSpPr>
          <p:nvPr>
            <p:ph type="body" sz="quarter" idx="18"/>
          </p:nvPr>
        </p:nvSpPr>
        <p:spPr>
          <a:xfrm>
            <a:off x="5244662" y="567044"/>
            <a:ext cx="5837468" cy="419502"/>
          </a:xfrm>
        </p:spPr>
        <p:txBody>
          <a:bodyPr anchor="ctr">
            <a:normAutofit/>
          </a:bodyPr>
          <a:lstStyle>
            <a:lvl1pPr marL="0" indent="0" algn="l">
              <a:lnSpc>
                <a:spcPct val="100000"/>
              </a:lnSpc>
              <a:spcBef>
                <a:spcPts val="0"/>
              </a:spcBef>
              <a:buNone/>
              <a:defRPr sz="2000">
                <a:solidFill>
                  <a:schemeClr val="bg1"/>
                </a:solidFill>
              </a:defRPr>
            </a:lvl1pPr>
          </a:lstStyle>
          <a:p>
            <a:pPr lvl="0"/>
            <a:endParaRPr lang="fr-FR" dirty="0"/>
          </a:p>
        </p:txBody>
      </p:sp>
    </p:spTree>
    <p:extLst>
      <p:ext uri="{BB962C8B-B14F-4D97-AF65-F5344CB8AC3E}">
        <p14:creationId xmlns:p14="http://schemas.microsoft.com/office/powerpoint/2010/main" val="3564370483"/>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points">
    <p:spTree>
      <p:nvGrpSpPr>
        <p:cNvPr id="1" name=""/>
        <p:cNvGrpSpPr/>
        <p:nvPr/>
      </p:nvGrpSpPr>
      <p:grpSpPr>
        <a:xfrm>
          <a:off x="0" y="0"/>
          <a:ext cx="0" cy="0"/>
          <a:chOff x="0" y="0"/>
          <a:chExt cx="0" cy="0"/>
        </a:xfrm>
      </p:grpSpPr>
      <p:sp>
        <p:nvSpPr>
          <p:cNvPr id="44" name="Espace réservé du texte 40">
            <a:extLst>
              <a:ext uri="{FF2B5EF4-FFF2-40B4-BE49-F238E27FC236}">
                <a16:creationId xmlns:a16="http://schemas.microsoft.com/office/drawing/2014/main" id="{5E0DF4B8-5F0B-B447-AB06-637F0D04DA0F}"/>
              </a:ext>
            </a:extLst>
          </p:cNvPr>
          <p:cNvSpPr>
            <a:spLocks noGrp="1"/>
          </p:cNvSpPr>
          <p:nvPr>
            <p:ph type="body" sz="quarter" idx="16"/>
          </p:nvPr>
        </p:nvSpPr>
        <p:spPr>
          <a:xfrm>
            <a:off x="6500574" y="4933502"/>
            <a:ext cx="4621692" cy="1111832"/>
          </a:xfrm>
        </p:spPr>
        <p:txBody>
          <a:bodyPr>
            <a:normAutofit/>
          </a:bodyPr>
          <a:lstStyle>
            <a:lvl1pPr marL="0" indent="0">
              <a:lnSpc>
                <a:spcPct val="120000"/>
              </a:lnSpc>
              <a:spcBef>
                <a:spcPts val="0"/>
              </a:spcBef>
              <a:buNone/>
              <a:defRPr lang="fr-FR" sz="1200" b="0" i="0" kern="1200" dirty="0" smtClean="0">
                <a:solidFill>
                  <a:schemeClr val="tx1"/>
                </a:solidFill>
                <a:latin typeface="Helvetica Neue Light" panose="02000403000000020004" pitchFamily="2" charset="0"/>
                <a:ea typeface="Helvetica Neue Light" panose="02000403000000020004" pitchFamily="2" charset="0"/>
                <a:cs typeface="+mn-cs"/>
              </a:defRPr>
            </a:lvl1pPr>
          </a:lstStyle>
          <a:p>
            <a:pPr lvl="0"/>
            <a:r>
              <a:rPr lang="fr-FR" dirty="0"/>
              <a:t>Cliquez pour modifier les styles du texte du masque</a:t>
            </a:r>
          </a:p>
        </p:txBody>
      </p:sp>
      <p:sp>
        <p:nvSpPr>
          <p:cNvPr id="43" name="Espace réservé du texte 40">
            <a:extLst>
              <a:ext uri="{FF2B5EF4-FFF2-40B4-BE49-F238E27FC236}">
                <a16:creationId xmlns:a16="http://schemas.microsoft.com/office/drawing/2014/main" id="{29707CEE-089A-F746-B8C5-F60BB7D43A87}"/>
              </a:ext>
            </a:extLst>
          </p:cNvPr>
          <p:cNvSpPr>
            <a:spLocks noGrp="1"/>
          </p:cNvSpPr>
          <p:nvPr>
            <p:ph type="body" sz="quarter" idx="15"/>
          </p:nvPr>
        </p:nvSpPr>
        <p:spPr>
          <a:xfrm>
            <a:off x="1320323" y="4938078"/>
            <a:ext cx="4621692" cy="1111832"/>
          </a:xfrm>
        </p:spPr>
        <p:txBody>
          <a:bodyPr>
            <a:normAutofit/>
          </a:bodyPr>
          <a:lstStyle>
            <a:lvl1pPr marL="0" indent="0">
              <a:lnSpc>
                <a:spcPct val="120000"/>
              </a:lnSpc>
              <a:spcBef>
                <a:spcPts val="0"/>
              </a:spcBef>
              <a:buNone/>
              <a:defRPr lang="fr-FR" sz="1200" b="0" i="0" kern="1200" dirty="0" smtClean="0">
                <a:solidFill>
                  <a:schemeClr val="tx1"/>
                </a:solidFill>
                <a:latin typeface="Helvetica Neue Light" panose="02000403000000020004" pitchFamily="2" charset="0"/>
                <a:ea typeface="Helvetica Neue Light" panose="02000403000000020004" pitchFamily="2" charset="0"/>
                <a:cs typeface="+mn-cs"/>
              </a:defRPr>
            </a:lvl1pPr>
          </a:lstStyle>
          <a:p>
            <a:pPr lvl="0"/>
            <a:r>
              <a:rPr lang="fr-FR" dirty="0"/>
              <a:t>Cliquez pour modifier les styles du texte du masque</a:t>
            </a:r>
          </a:p>
        </p:txBody>
      </p:sp>
      <p:sp>
        <p:nvSpPr>
          <p:cNvPr id="42" name="Espace réservé du texte 40">
            <a:extLst>
              <a:ext uri="{FF2B5EF4-FFF2-40B4-BE49-F238E27FC236}">
                <a16:creationId xmlns:a16="http://schemas.microsoft.com/office/drawing/2014/main" id="{411303D7-C9C4-0745-A0DF-1B2303E00AE7}"/>
              </a:ext>
            </a:extLst>
          </p:cNvPr>
          <p:cNvSpPr>
            <a:spLocks noGrp="1"/>
          </p:cNvSpPr>
          <p:nvPr>
            <p:ph type="body" sz="quarter" idx="14"/>
          </p:nvPr>
        </p:nvSpPr>
        <p:spPr>
          <a:xfrm>
            <a:off x="6500574" y="2616325"/>
            <a:ext cx="4621692" cy="1111832"/>
          </a:xfrm>
        </p:spPr>
        <p:txBody>
          <a:bodyPr>
            <a:normAutofit/>
          </a:bodyPr>
          <a:lstStyle>
            <a:lvl1pPr marL="0" indent="0">
              <a:lnSpc>
                <a:spcPct val="120000"/>
              </a:lnSpc>
              <a:spcBef>
                <a:spcPts val="0"/>
              </a:spcBef>
              <a:buNone/>
              <a:defRPr lang="fr-FR" sz="1200" b="0" i="0" kern="1200" dirty="0" smtClean="0">
                <a:solidFill>
                  <a:schemeClr val="tx1"/>
                </a:solidFill>
                <a:latin typeface="Helvetica Neue Light" panose="02000403000000020004" pitchFamily="2" charset="0"/>
                <a:ea typeface="Helvetica Neue Light" panose="02000403000000020004" pitchFamily="2" charset="0"/>
                <a:cs typeface="+mn-cs"/>
              </a:defRPr>
            </a:lvl1pPr>
          </a:lstStyle>
          <a:p>
            <a:pPr lvl="0"/>
            <a:r>
              <a:rPr lang="fr-FR" dirty="0"/>
              <a:t>Cliquez pour modifier les styles du texte du masque</a:t>
            </a:r>
          </a:p>
        </p:txBody>
      </p:sp>
      <p:sp>
        <p:nvSpPr>
          <p:cNvPr id="39" name="Ellipse 38">
            <a:extLst>
              <a:ext uri="{FF2B5EF4-FFF2-40B4-BE49-F238E27FC236}">
                <a16:creationId xmlns:a16="http://schemas.microsoft.com/office/drawing/2014/main" id="{19BDBE21-9547-634D-8DE9-9C7F121374AF}"/>
              </a:ext>
            </a:extLst>
          </p:cNvPr>
          <p:cNvSpPr/>
          <p:nvPr userDrawn="1"/>
        </p:nvSpPr>
        <p:spPr>
          <a:xfrm>
            <a:off x="5940986" y="4338452"/>
            <a:ext cx="661466" cy="661466"/>
          </a:xfrm>
          <a:prstGeom prst="ellipse">
            <a:avLst/>
          </a:prstGeom>
          <a:noFill/>
          <a:ln w="38100">
            <a:noFill/>
            <a:extLst>
              <a:ext uri="{C807C97D-BFC1-408E-A445-0C87EB9F89A2}">
                <ask:lineSketchStyleProps xmlns:ask="http://schemas.microsoft.com/office/drawing/2018/sketchyshapes" sd="1219033472">
                  <a:custGeom>
                    <a:avLst/>
                    <a:gdLst>
                      <a:gd name="connsiteX0" fmla="*/ 0 w 977462"/>
                      <a:gd name="connsiteY0" fmla="*/ 488731 h 977462"/>
                      <a:gd name="connsiteX1" fmla="*/ 488731 w 977462"/>
                      <a:gd name="connsiteY1" fmla="*/ 0 h 977462"/>
                      <a:gd name="connsiteX2" fmla="*/ 977462 w 977462"/>
                      <a:gd name="connsiteY2" fmla="*/ 488731 h 977462"/>
                      <a:gd name="connsiteX3" fmla="*/ 488731 w 977462"/>
                      <a:gd name="connsiteY3" fmla="*/ 977462 h 977462"/>
                      <a:gd name="connsiteX4" fmla="*/ 0 w 977462"/>
                      <a:gd name="connsiteY4" fmla="*/ 488731 h 9774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7462" h="977462" extrusionOk="0">
                        <a:moveTo>
                          <a:pt x="0" y="488731"/>
                        </a:moveTo>
                        <a:cubicBezTo>
                          <a:pt x="-27751" y="201694"/>
                          <a:pt x="180532" y="14367"/>
                          <a:pt x="488731" y="0"/>
                        </a:cubicBezTo>
                        <a:cubicBezTo>
                          <a:pt x="795192" y="7693"/>
                          <a:pt x="947225" y="219773"/>
                          <a:pt x="977462" y="488731"/>
                        </a:cubicBezTo>
                        <a:cubicBezTo>
                          <a:pt x="954324" y="781245"/>
                          <a:pt x="754238" y="1001848"/>
                          <a:pt x="488731" y="977462"/>
                        </a:cubicBezTo>
                        <a:cubicBezTo>
                          <a:pt x="184333" y="958598"/>
                          <a:pt x="8481" y="762703"/>
                          <a:pt x="0" y="488731"/>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solidFill>
                  <a:srgbClr val="EC934C"/>
                </a:solidFill>
                <a:latin typeface="Impact" panose="020B0806030902050204" pitchFamily="34" charset="0"/>
              </a:rPr>
              <a:t>3</a:t>
            </a:r>
          </a:p>
        </p:txBody>
      </p:sp>
      <p:sp>
        <p:nvSpPr>
          <p:cNvPr id="38" name="Ellipse 37">
            <a:extLst>
              <a:ext uri="{FF2B5EF4-FFF2-40B4-BE49-F238E27FC236}">
                <a16:creationId xmlns:a16="http://schemas.microsoft.com/office/drawing/2014/main" id="{C76AE2E6-0A0A-374E-89ED-AFA0FD571AEA}"/>
              </a:ext>
            </a:extLst>
          </p:cNvPr>
          <p:cNvSpPr/>
          <p:nvPr userDrawn="1"/>
        </p:nvSpPr>
        <p:spPr>
          <a:xfrm>
            <a:off x="759707" y="4338679"/>
            <a:ext cx="661466" cy="661466"/>
          </a:xfrm>
          <a:prstGeom prst="ellipse">
            <a:avLst/>
          </a:prstGeom>
          <a:noFill/>
          <a:ln w="38100">
            <a:noFill/>
            <a:extLst>
              <a:ext uri="{C807C97D-BFC1-408E-A445-0C87EB9F89A2}">
                <ask:lineSketchStyleProps xmlns:ask="http://schemas.microsoft.com/office/drawing/2018/sketchyshapes" sd="1219033472">
                  <a:custGeom>
                    <a:avLst/>
                    <a:gdLst>
                      <a:gd name="connsiteX0" fmla="*/ 0 w 977462"/>
                      <a:gd name="connsiteY0" fmla="*/ 488731 h 977462"/>
                      <a:gd name="connsiteX1" fmla="*/ 488731 w 977462"/>
                      <a:gd name="connsiteY1" fmla="*/ 0 h 977462"/>
                      <a:gd name="connsiteX2" fmla="*/ 977462 w 977462"/>
                      <a:gd name="connsiteY2" fmla="*/ 488731 h 977462"/>
                      <a:gd name="connsiteX3" fmla="*/ 488731 w 977462"/>
                      <a:gd name="connsiteY3" fmla="*/ 977462 h 977462"/>
                      <a:gd name="connsiteX4" fmla="*/ 0 w 977462"/>
                      <a:gd name="connsiteY4" fmla="*/ 488731 h 9774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7462" h="977462" extrusionOk="0">
                        <a:moveTo>
                          <a:pt x="0" y="488731"/>
                        </a:moveTo>
                        <a:cubicBezTo>
                          <a:pt x="-27751" y="201694"/>
                          <a:pt x="180532" y="14367"/>
                          <a:pt x="488731" y="0"/>
                        </a:cubicBezTo>
                        <a:cubicBezTo>
                          <a:pt x="795192" y="7693"/>
                          <a:pt x="947225" y="219773"/>
                          <a:pt x="977462" y="488731"/>
                        </a:cubicBezTo>
                        <a:cubicBezTo>
                          <a:pt x="954324" y="781245"/>
                          <a:pt x="754238" y="1001848"/>
                          <a:pt x="488731" y="977462"/>
                        </a:cubicBezTo>
                        <a:cubicBezTo>
                          <a:pt x="184333" y="958598"/>
                          <a:pt x="8481" y="762703"/>
                          <a:pt x="0" y="488731"/>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solidFill>
                  <a:srgbClr val="EC934C"/>
                </a:solidFill>
                <a:latin typeface="Impact" panose="020B0806030902050204" pitchFamily="34" charset="0"/>
              </a:rPr>
              <a:t>2</a:t>
            </a:r>
          </a:p>
        </p:txBody>
      </p:sp>
      <p:sp>
        <p:nvSpPr>
          <p:cNvPr id="5" name="Espace réservé du numéro de diapositive 4">
            <a:extLst>
              <a:ext uri="{FF2B5EF4-FFF2-40B4-BE49-F238E27FC236}">
                <a16:creationId xmlns:a16="http://schemas.microsoft.com/office/drawing/2014/main" id="{EAED6E66-03F4-0143-98DC-A379CBFBC52D}"/>
              </a:ext>
            </a:extLst>
          </p:cNvPr>
          <p:cNvSpPr>
            <a:spLocks noGrp="1"/>
          </p:cNvSpPr>
          <p:nvPr>
            <p:ph type="sldNum" sz="quarter" idx="12"/>
          </p:nvPr>
        </p:nvSpPr>
        <p:spPr/>
        <p:txBody>
          <a:bodyPr/>
          <a:lstStyle/>
          <a:p>
            <a:fld id="{AD34F95D-0F75-2342-9DB1-D3EF48840901}" type="slidenum">
              <a:rPr lang="fr-FR" smtClean="0"/>
              <a:pPr/>
              <a:t>‹N°›</a:t>
            </a:fld>
            <a:endParaRPr lang="fr-FR" dirty="0"/>
          </a:p>
        </p:txBody>
      </p:sp>
      <p:sp>
        <p:nvSpPr>
          <p:cNvPr id="37" name="Ellipse 36">
            <a:extLst>
              <a:ext uri="{FF2B5EF4-FFF2-40B4-BE49-F238E27FC236}">
                <a16:creationId xmlns:a16="http://schemas.microsoft.com/office/drawing/2014/main" id="{784BB7D2-5CD4-2C45-829D-195A95445DFA}"/>
              </a:ext>
            </a:extLst>
          </p:cNvPr>
          <p:cNvSpPr/>
          <p:nvPr userDrawn="1"/>
        </p:nvSpPr>
        <p:spPr>
          <a:xfrm>
            <a:off x="5940986" y="2041822"/>
            <a:ext cx="661466" cy="661466"/>
          </a:xfrm>
          <a:prstGeom prst="ellipse">
            <a:avLst/>
          </a:prstGeom>
          <a:noFill/>
          <a:ln w="38100">
            <a:noFill/>
            <a:extLst>
              <a:ext uri="{C807C97D-BFC1-408E-A445-0C87EB9F89A2}">
                <ask:lineSketchStyleProps xmlns:ask="http://schemas.microsoft.com/office/drawing/2018/sketchyshapes" sd="1219033472">
                  <a:custGeom>
                    <a:avLst/>
                    <a:gdLst>
                      <a:gd name="connsiteX0" fmla="*/ 0 w 977462"/>
                      <a:gd name="connsiteY0" fmla="*/ 488731 h 977462"/>
                      <a:gd name="connsiteX1" fmla="*/ 488731 w 977462"/>
                      <a:gd name="connsiteY1" fmla="*/ 0 h 977462"/>
                      <a:gd name="connsiteX2" fmla="*/ 977462 w 977462"/>
                      <a:gd name="connsiteY2" fmla="*/ 488731 h 977462"/>
                      <a:gd name="connsiteX3" fmla="*/ 488731 w 977462"/>
                      <a:gd name="connsiteY3" fmla="*/ 977462 h 977462"/>
                      <a:gd name="connsiteX4" fmla="*/ 0 w 977462"/>
                      <a:gd name="connsiteY4" fmla="*/ 488731 h 9774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7462" h="977462" extrusionOk="0">
                        <a:moveTo>
                          <a:pt x="0" y="488731"/>
                        </a:moveTo>
                        <a:cubicBezTo>
                          <a:pt x="-27751" y="201694"/>
                          <a:pt x="180532" y="14367"/>
                          <a:pt x="488731" y="0"/>
                        </a:cubicBezTo>
                        <a:cubicBezTo>
                          <a:pt x="795192" y="7693"/>
                          <a:pt x="947225" y="219773"/>
                          <a:pt x="977462" y="488731"/>
                        </a:cubicBezTo>
                        <a:cubicBezTo>
                          <a:pt x="954324" y="781245"/>
                          <a:pt x="754238" y="1001848"/>
                          <a:pt x="488731" y="977462"/>
                        </a:cubicBezTo>
                        <a:cubicBezTo>
                          <a:pt x="184333" y="958598"/>
                          <a:pt x="8481" y="762703"/>
                          <a:pt x="0" y="488731"/>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solidFill>
                  <a:srgbClr val="EC934C"/>
                </a:solidFill>
                <a:latin typeface="Impact" panose="020B0806030902050204" pitchFamily="34" charset="0"/>
              </a:rPr>
              <a:t>1</a:t>
            </a:r>
          </a:p>
        </p:txBody>
      </p:sp>
      <p:sp>
        <p:nvSpPr>
          <p:cNvPr id="47" name="Espace réservé du texte 45">
            <a:extLst>
              <a:ext uri="{FF2B5EF4-FFF2-40B4-BE49-F238E27FC236}">
                <a16:creationId xmlns:a16="http://schemas.microsoft.com/office/drawing/2014/main" id="{8B8AD274-A5C3-E84D-B327-E56C7CECCCC8}"/>
              </a:ext>
            </a:extLst>
          </p:cNvPr>
          <p:cNvSpPr>
            <a:spLocks noGrp="1"/>
          </p:cNvSpPr>
          <p:nvPr>
            <p:ph type="body" sz="quarter" idx="18" hasCustomPrompt="1"/>
          </p:nvPr>
        </p:nvSpPr>
        <p:spPr>
          <a:xfrm>
            <a:off x="6501601" y="2190835"/>
            <a:ext cx="3876466" cy="360000"/>
          </a:xfrm>
        </p:spPr>
        <p:txBody>
          <a:bodyPr>
            <a:noAutofit/>
          </a:bodyPr>
          <a:lstStyle>
            <a:lvl1pPr marL="0" indent="0">
              <a:lnSpc>
                <a:spcPct val="100000"/>
              </a:lnSpc>
              <a:spcBef>
                <a:spcPts val="0"/>
              </a:spcBef>
              <a:buNone/>
              <a:defRPr sz="1600" b="0" i="0">
                <a:solidFill>
                  <a:srgbClr val="44546A"/>
                </a:solidFill>
                <a:latin typeface="Futura Condensed Medium" panose="020B0602020204020303" pitchFamily="34" charset="-79"/>
                <a:cs typeface="Futura Condensed Medium" panose="020B0602020204020303" pitchFamily="34" charset="-79"/>
              </a:defRPr>
            </a:lvl1pPr>
          </a:lstStyle>
          <a:p>
            <a:pPr lvl="0"/>
            <a:r>
              <a:rPr lang="fr-FR" dirty="0"/>
              <a:t>Titre</a:t>
            </a:r>
          </a:p>
        </p:txBody>
      </p:sp>
      <p:sp>
        <p:nvSpPr>
          <p:cNvPr id="48" name="Espace réservé du texte 45">
            <a:extLst>
              <a:ext uri="{FF2B5EF4-FFF2-40B4-BE49-F238E27FC236}">
                <a16:creationId xmlns:a16="http://schemas.microsoft.com/office/drawing/2014/main" id="{1E585664-5150-AF4F-AB42-B3FE652BD8A3}"/>
              </a:ext>
            </a:extLst>
          </p:cNvPr>
          <p:cNvSpPr>
            <a:spLocks noGrp="1"/>
          </p:cNvSpPr>
          <p:nvPr>
            <p:ph type="body" sz="quarter" idx="19" hasCustomPrompt="1"/>
          </p:nvPr>
        </p:nvSpPr>
        <p:spPr>
          <a:xfrm>
            <a:off x="1320322" y="4479771"/>
            <a:ext cx="3876466" cy="360000"/>
          </a:xfrm>
        </p:spPr>
        <p:txBody>
          <a:bodyPr>
            <a:noAutofit/>
          </a:bodyPr>
          <a:lstStyle>
            <a:lvl1pPr marL="0" indent="0">
              <a:lnSpc>
                <a:spcPct val="100000"/>
              </a:lnSpc>
              <a:spcBef>
                <a:spcPts val="0"/>
              </a:spcBef>
              <a:buNone/>
              <a:defRPr sz="1600" b="0" i="0">
                <a:solidFill>
                  <a:srgbClr val="44546A"/>
                </a:solidFill>
                <a:latin typeface="Futura Condensed Medium" panose="020B0602020204020303" pitchFamily="34" charset="-79"/>
                <a:cs typeface="Futura Condensed Medium" panose="020B0602020204020303" pitchFamily="34" charset="-79"/>
              </a:defRPr>
            </a:lvl1pPr>
          </a:lstStyle>
          <a:p>
            <a:pPr lvl="0"/>
            <a:r>
              <a:rPr lang="fr-FR" dirty="0"/>
              <a:t>Titre</a:t>
            </a:r>
          </a:p>
        </p:txBody>
      </p:sp>
      <p:sp>
        <p:nvSpPr>
          <p:cNvPr id="49" name="Espace réservé du texte 45">
            <a:extLst>
              <a:ext uri="{FF2B5EF4-FFF2-40B4-BE49-F238E27FC236}">
                <a16:creationId xmlns:a16="http://schemas.microsoft.com/office/drawing/2014/main" id="{838E02C2-2418-F648-9BD8-2DDE63DA3564}"/>
              </a:ext>
            </a:extLst>
          </p:cNvPr>
          <p:cNvSpPr>
            <a:spLocks noGrp="1"/>
          </p:cNvSpPr>
          <p:nvPr>
            <p:ph type="body" sz="quarter" idx="20" hasCustomPrompt="1"/>
          </p:nvPr>
        </p:nvSpPr>
        <p:spPr>
          <a:xfrm>
            <a:off x="6513427" y="4479770"/>
            <a:ext cx="3876466" cy="360000"/>
          </a:xfrm>
        </p:spPr>
        <p:txBody>
          <a:bodyPr>
            <a:noAutofit/>
          </a:bodyPr>
          <a:lstStyle>
            <a:lvl1pPr marL="0" indent="0">
              <a:lnSpc>
                <a:spcPct val="100000"/>
              </a:lnSpc>
              <a:spcBef>
                <a:spcPts val="0"/>
              </a:spcBef>
              <a:buNone/>
              <a:defRPr sz="1600" b="0" i="0">
                <a:solidFill>
                  <a:srgbClr val="44546A"/>
                </a:solidFill>
                <a:latin typeface="Futura Condensed Medium" panose="020B0602020204020303" pitchFamily="34" charset="-79"/>
                <a:cs typeface="Futura Condensed Medium" panose="020B0602020204020303" pitchFamily="34" charset="-79"/>
              </a:defRPr>
            </a:lvl1pPr>
          </a:lstStyle>
          <a:p>
            <a:pPr lvl="0"/>
            <a:r>
              <a:rPr lang="fr-FR" dirty="0"/>
              <a:t>Titre</a:t>
            </a:r>
          </a:p>
        </p:txBody>
      </p:sp>
      <p:sp>
        <p:nvSpPr>
          <p:cNvPr id="21" name="Espace réservé du texte 45">
            <a:extLst>
              <a:ext uri="{FF2B5EF4-FFF2-40B4-BE49-F238E27FC236}">
                <a16:creationId xmlns:a16="http://schemas.microsoft.com/office/drawing/2014/main" id="{05372E99-A6CC-3143-B01D-3D28A1BC76A4}"/>
              </a:ext>
            </a:extLst>
          </p:cNvPr>
          <p:cNvSpPr>
            <a:spLocks noGrp="1"/>
          </p:cNvSpPr>
          <p:nvPr>
            <p:ph type="body" sz="quarter" idx="21" hasCustomPrompt="1"/>
          </p:nvPr>
        </p:nvSpPr>
        <p:spPr>
          <a:xfrm>
            <a:off x="1320322" y="2198229"/>
            <a:ext cx="3876466" cy="360000"/>
          </a:xfrm>
        </p:spPr>
        <p:txBody>
          <a:bodyPr>
            <a:noAutofit/>
          </a:bodyPr>
          <a:lstStyle>
            <a:lvl1pPr marL="0" indent="0">
              <a:lnSpc>
                <a:spcPct val="100000"/>
              </a:lnSpc>
              <a:spcBef>
                <a:spcPts val="0"/>
              </a:spcBef>
              <a:buNone/>
              <a:defRPr sz="1600" b="0" i="0">
                <a:solidFill>
                  <a:srgbClr val="44546A"/>
                </a:solidFill>
                <a:latin typeface="Futura Condensed Medium" panose="020B0602020204020303" pitchFamily="34" charset="-79"/>
                <a:cs typeface="Futura Condensed Medium" panose="020B0602020204020303" pitchFamily="34" charset="-79"/>
              </a:defRPr>
            </a:lvl1pPr>
          </a:lstStyle>
          <a:p>
            <a:pPr lvl="0"/>
            <a:r>
              <a:rPr lang="fr-FR" dirty="0"/>
              <a:t>Introduction</a:t>
            </a:r>
          </a:p>
        </p:txBody>
      </p:sp>
      <p:sp>
        <p:nvSpPr>
          <p:cNvPr id="22" name="Espace réservé du texte 40">
            <a:extLst>
              <a:ext uri="{FF2B5EF4-FFF2-40B4-BE49-F238E27FC236}">
                <a16:creationId xmlns:a16="http://schemas.microsoft.com/office/drawing/2014/main" id="{A2EAF950-779E-6842-B154-3311548BEFC1}"/>
              </a:ext>
            </a:extLst>
          </p:cNvPr>
          <p:cNvSpPr>
            <a:spLocks noGrp="1"/>
          </p:cNvSpPr>
          <p:nvPr>
            <p:ph type="body" sz="quarter" idx="22"/>
          </p:nvPr>
        </p:nvSpPr>
        <p:spPr>
          <a:xfrm>
            <a:off x="1319294" y="2612608"/>
            <a:ext cx="4621692" cy="1111832"/>
          </a:xfrm>
        </p:spPr>
        <p:txBody>
          <a:bodyPr>
            <a:normAutofit/>
          </a:bodyPr>
          <a:lstStyle>
            <a:lvl1pPr marL="0" indent="0">
              <a:lnSpc>
                <a:spcPct val="120000"/>
              </a:lnSpc>
              <a:spcBef>
                <a:spcPts val="0"/>
              </a:spcBef>
              <a:buNone/>
              <a:defRPr lang="fr-FR" sz="1200" b="0" i="0" kern="1200" dirty="0" smtClean="0">
                <a:solidFill>
                  <a:schemeClr val="tx1"/>
                </a:solidFill>
                <a:latin typeface="Helvetica Neue Light" panose="02000403000000020004" pitchFamily="2" charset="0"/>
                <a:ea typeface="Helvetica Neue Light" panose="02000403000000020004" pitchFamily="2" charset="0"/>
                <a:cs typeface="+mn-cs"/>
              </a:defRPr>
            </a:lvl1pPr>
          </a:lstStyle>
          <a:p>
            <a:pPr lvl="0"/>
            <a:r>
              <a:rPr lang="fr-FR" dirty="0"/>
              <a:t>Cliquez pour modifier les styles du texte du masque</a:t>
            </a:r>
          </a:p>
        </p:txBody>
      </p:sp>
      <p:sp>
        <p:nvSpPr>
          <p:cNvPr id="25" name="Titre 1">
            <a:extLst>
              <a:ext uri="{FF2B5EF4-FFF2-40B4-BE49-F238E27FC236}">
                <a16:creationId xmlns:a16="http://schemas.microsoft.com/office/drawing/2014/main" id="{D79A1FEA-E689-4140-8311-21BE01781273}"/>
              </a:ext>
            </a:extLst>
          </p:cNvPr>
          <p:cNvSpPr>
            <a:spLocks noGrp="1"/>
          </p:cNvSpPr>
          <p:nvPr>
            <p:ph type="title"/>
          </p:nvPr>
        </p:nvSpPr>
        <p:spPr>
          <a:xfrm>
            <a:off x="0" y="-26633"/>
            <a:ext cx="12192000" cy="1159799"/>
          </a:xfrm>
          <a:prstGeom prst="rect">
            <a:avLst/>
          </a:prstGeom>
          <a:solidFill>
            <a:srgbClr val="44546A"/>
          </a:solidFill>
        </p:spPr>
        <p:txBody>
          <a:bodyPr lIns="720000" rIns="720000" anchor="ctr"/>
          <a:lstStyle>
            <a:lvl1pPr>
              <a:defRPr>
                <a:solidFill>
                  <a:srgbClr val="EC934C"/>
                </a:solidFill>
              </a:defRPr>
            </a:lvl1pPr>
          </a:lstStyle>
          <a:p>
            <a:r>
              <a:rPr lang="fr-FR" dirty="0"/>
              <a:t>Modifiez le style du titre</a:t>
            </a:r>
          </a:p>
        </p:txBody>
      </p:sp>
      <p:sp>
        <p:nvSpPr>
          <p:cNvPr id="17" name="Espace réservé du pied de page 5">
            <a:extLst>
              <a:ext uri="{FF2B5EF4-FFF2-40B4-BE49-F238E27FC236}">
                <a16:creationId xmlns:a16="http://schemas.microsoft.com/office/drawing/2014/main" id="{2AAE3021-64B4-4BED-B2D8-5488C3201982}"/>
              </a:ext>
            </a:extLst>
          </p:cNvPr>
          <p:cNvSpPr>
            <a:spLocks noGrp="1"/>
          </p:cNvSpPr>
          <p:nvPr>
            <p:ph type="ftr" sz="quarter" idx="11"/>
          </p:nvPr>
        </p:nvSpPr>
        <p:spPr>
          <a:xfrm>
            <a:off x="4038600" y="6402388"/>
            <a:ext cx="4114800" cy="365125"/>
          </a:xfrm>
          <a:prstGeom prst="rect">
            <a:avLst/>
          </a:prstGeom>
        </p:spPr>
        <p:txBody>
          <a:bodyPr/>
          <a:lstStyle/>
          <a:p>
            <a:r>
              <a:rPr lang="fr-FR" dirty="0"/>
              <a:t>Economie monétaire et bancaire</a:t>
            </a:r>
          </a:p>
        </p:txBody>
      </p:sp>
    </p:spTree>
    <p:extLst>
      <p:ext uri="{BB962C8B-B14F-4D97-AF65-F5344CB8AC3E}">
        <p14:creationId xmlns:p14="http://schemas.microsoft.com/office/powerpoint/2010/main" val="2206939440"/>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 points">
    <p:spTree>
      <p:nvGrpSpPr>
        <p:cNvPr id="1" name=""/>
        <p:cNvGrpSpPr/>
        <p:nvPr/>
      </p:nvGrpSpPr>
      <p:grpSpPr>
        <a:xfrm>
          <a:off x="0" y="0"/>
          <a:ext cx="0" cy="0"/>
          <a:chOff x="0" y="0"/>
          <a:chExt cx="0" cy="0"/>
        </a:xfrm>
      </p:grpSpPr>
      <p:sp>
        <p:nvSpPr>
          <p:cNvPr id="46" name="Espace réservé du texte 45">
            <a:extLst>
              <a:ext uri="{FF2B5EF4-FFF2-40B4-BE49-F238E27FC236}">
                <a16:creationId xmlns:a16="http://schemas.microsoft.com/office/drawing/2014/main" id="{76F1286A-39C6-124F-86CA-227F2A559118}"/>
              </a:ext>
            </a:extLst>
          </p:cNvPr>
          <p:cNvSpPr>
            <a:spLocks noGrp="1"/>
          </p:cNvSpPr>
          <p:nvPr>
            <p:ph type="body" sz="quarter" idx="17" hasCustomPrompt="1"/>
          </p:nvPr>
        </p:nvSpPr>
        <p:spPr>
          <a:xfrm>
            <a:off x="1321350" y="2188548"/>
            <a:ext cx="3876466" cy="360000"/>
          </a:xfrm>
        </p:spPr>
        <p:txBody>
          <a:bodyPr>
            <a:noAutofit/>
          </a:bodyPr>
          <a:lstStyle>
            <a:lvl1pPr marL="0" indent="0">
              <a:lnSpc>
                <a:spcPct val="100000"/>
              </a:lnSpc>
              <a:spcBef>
                <a:spcPts val="0"/>
              </a:spcBef>
              <a:buNone/>
              <a:defRPr sz="1600" b="0" i="0">
                <a:solidFill>
                  <a:srgbClr val="44546A"/>
                </a:solidFill>
                <a:latin typeface="Futura Condensed Medium" panose="020B0602020204020303" pitchFamily="34" charset="-79"/>
                <a:cs typeface="Futura Condensed Medium" panose="020B0602020204020303" pitchFamily="34" charset="-79"/>
              </a:defRPr>
            </a:lvl1pPr>
          </a:lstStyle>
          <a:p>
            <a:pPr lvl="0"/>
            <a:r>
              <a:rPr lang="fr-FR" dirty="0"/>
              <a:t>Titre</a:t>
            </a:r>
          </a:p>
        </p:txBody>
      </p:sp>
      <p:sp>
        <p:nvSpPr>
          <p:cNvPr id="44" name="Espace réservé du texte 40">
            <a:extLst>
              <a:ext uri="{FF2B5EF4-FFF2-40B4-BE49-F238E27FC236}">
                <a16:creationId xmlns:a16="http://schemas.microsoft.com/office/drawing/2014/main" id="{5E0DF4B8-5F0B-B447-AB06-637F0D04DA0F}"/>
              </a:ext>
            </a:extLst>
          </p:cNvPr>
          <p:cNvSpPr>
            <a:spLocks noGrp="1"/>
          </p:cNvSpPr>
          <p:nvPr>
            <p:ph type="body" sz="quarter" idx="16"/>
          </p:nvPr>
        </p:nvSpPr>
        <p:spPr>
          <a:xfrm>
            <a:off x="6500574" y="4933502"/>
            <a:ext cx="4621692" cy="1111832"/>
          </a:xfrm>
        </p:spPr>
        <p:txBody>
          <a:bodyPr>
            <a:normAutofit/>
          </a:bodyPr>
          <a:lstStyle>
            <a:lvl1pPr marL="0" indent="0">
              <a:lnSpc>
                <a:spcPct val="120000"/>
              </a:lnSpc>
              <a:spcBef>
                <a:spcPts val="0"/>
              </a:spcBef>
              <a:buNone/>
              <a:defRPr lang="fr-FR" sz="1200" b="0" i="0" kern="1200" dirty="0" smtClean="0">
                <a:solidFill>
                  <a:schemeClr val="tx1"/>
                </a:solidFill>
                <a:latin typeface="Helvetica Neue Light" panose="02000403000000020004" pitchFamily="2" charset="0"/>
                <a:ea typeface="Helvetica Neue Light" panose="02000403000000020004" pitchFamily="2" charset="0"/>
                <a:cs typeface="+mn-cs"/>
              </a:defRPr>
            </a:lvl1pPr>
          </a:lstStyle>
          <a:p>
            <a:pPr lvl="0"/>
            <a:r>
              <a:rPr lang="fr-FR" dirty="0"/>
              <a:t>Cliquez pour modifier les styles du texte du masque</a:t>
            </a:r>
          </a:p>
        </p:txBody>
      </p:sp>
      <p:sp>
        <p:nvSpPr>
          <p:cNvPr id="43" name="Espace réservé du texte 40">
            <a:extLst>
              <a:ext uri="{FF2B5EF4-FFF2-40B4-BE49-F238E27FC236}">
                <a16:creationId xmlns:a16="http://schemas.microsoft.com/office/drawing/2014/main" id="{29707CEE-089A-F746-B8C5-F60BB7D43A87}"/>
              </a:ext>
            </a:extLst>
          </p:cNvPr>
          <p:cNvSpPr>
            <a:spLocks noGrp="1"/>
          </p:cNvSpPr>
          <p:nvPr>
            <p:ph type="body" sz="quarter" idx="15"/>
          </p:nvPr>
        </p:nvSpPr>
        <p:spPr>
          <a:xfrm>
            <a:off x="1320323" y="4938078"/>
            <a:ext cx="4621692" cy="1111832"/>
          </a:xfrm>
        </p:spPr>
        <p:txBody>
          <a:bodyPr>
            <a:normAutofit/>
          </a:bodyPr>
          <a:lstStyle>
            <a:lvl1pPr marL="0" indent="0">
              <a:lnSpc>
                <a:spcPct val="120000"/>
              </a:lnSpc>
              <a:spcBef>
                <a:spcPts val="0"/>
              </a:spcBef>
              <a:buNone/>
              <a:defRPr lang="fr-FR" sz="1200" b="0" i="0" kern="1200" dirty="0" smtClean="0">
                <a:solidFill>
                  <a:schemeClr val="tx1"/>
                </a:solidFill>
                <a:latin typeface="Helvetica Neue Light" panose="02000403000000020004" pitchFamily="2" charset="0"/>
                <a:ea typeface="Helvetica Neue Light" panose="02000403000000020004" pitchFamily="2" charset="0"/>
                <a:cs typeface="+mn-cs"/>
              </a:defRPr>
            </a:lvl1pPr>
          </a:lstStyle>
          <a:p>
            <a:pPr lvl="0"/>
            <a:r>
              <a:rPr lang="fr-FR" dirty="0"/>
              <a:t>Cliquez pour modifier les styles du texte du masque</a:t>
            </a:r>
          </a:p>
        </p:txBody>
      </p:sp>
      <p:sp>
        <p:nvSpPr>
          <p:cNvPr id="42" name="Espace réservé du texte 40">
            <a:extLst>
              <a:ext uri="{FF2B5EF4-FFF2-40B4-BE49-F238E27FC236}">
                <a16:creationId xmlns:a16="http://schemas.microsoft.com/office/drawing/2014/main" id="{411303D7-C9C4-0745-A0DF-1B2303E00AE7}"/>
              </a:ext>
            </a:extLst>
          </p:cNvPr>
          <p:cNvSpPr>
            <a:spLocks noGrp="1"/>
          </p:cNvSpPr>
          <p:nvPr>
            <p:ph type="body" sz="quarter" idx="14"/>
          </p:nvPr>
        </p:nvSpPr>
        <p:spPr>
          <a:xfrm>
            <a:off x="6500574" y="2616325"/>
            <a:ext cx="4621692" cy="1111832"/>
          </a:xfrm>
        </p:spPr>
        <p:txBody>
          <a:bodyPr>
            <a:normAutofit/>
          </a:bodyPr>
          <a:lstStyle>
            <a:lvl1pPr marL="0" indent="0">
              <a:lnSpc>
                <a:spcPct val="120000"/>
              </a:lnSpc>
              <a:spcBef>
                <a:spcPts val="0"/>
              </a:spcBef>
              <a:buNone/>
              <a:defRPr lang="fr-FR" sz="1200" b="0" i="0" kern="1200" dirty="0" smtClean="0">
                <a:solidFill>
                  <a:schemeClr val="tx1"/>
                </a:solidFill>
                <a:latin typeface="Helvetica Neue Light" panose="02000403000000020004" pitchFamily="2" charset="0"/>
                <a:ea typeface="Helvetica Neue Light" panose="02000403000000020004" pitchFamily="2" charset="0"/>
                <a:cs typeface="+mn-cs"/>
              </a:defRPr>
            </a:lvl1pPr>
          </a:lstStyle>
          <a:p>
            <a:pPr lvl="0"/>
            <a:r>
              <a:rPr lang="fr-FR" dirty="0"/>
              <a:t>Cliquez pour modifier les styles du texte du masque</a:t>
            </a:r>
          </a:p>
        </p:txBody>
      </p:sp>
      <p:sp>
        <p:nvSpPr>
          <p:cNvPr id="41" name="Espace réservé du texte 40">
            <a:extLst>
              <a:ext uri="{FF2B5EF4-FFF2-40B4-BE49-F238E27FC236}">
                <a16:creationId xmlns:a16="http://schemas.microsoft.com/office/drawing/2014/main" id="{88E77C57-87A8-0F4F-AFC9-AD0D97771115}"/>
              </a:ext>
            </a:extLst>
          </p:cNvPr>
          <p:cNvSpPr>
            <a:spLocks noGrp="1"/>
          </p:cNvSpPr>
          <p:nvPr>
            <p:ph type="body" sz="quarter" idx="13"/>
          </p:nvPr>
        </p:nvSpPr>
        <p:spPr>
          <a:xfrm>
            <a:off x="1320323" y="2616141"/>
            <a:ext cx="4621692" cy="1111832"/>
          </a:xfrm>
        </p:spPr>
        <p:txBody>
          <a:bodyPr>
            <a:normAutofit/>
          </a:bodyPr>
          <a:lstStyle>
            <a:lvl1pPr marL="0" indent="0">
              <a:lnSpc>
                <a:spcPct val="120000"/>
              </a:lnSpc>
              <a:spcBef>
                <a:spcPts val="0"/>
              </a:spcBef>
              <a:buNone/>
              <a:defRPr lang="fr-FR" sz="1200" b="0" i="0" kern="1200" dirty="0" smtClean="0">
                <a:solidFill>
                  <a:schemeClr val="tx1"/>
                </a:solidFill>
                <a:latin typeface="Helvetica Neue Light" panose="02000403000000020004" pitchFamily="2" charset="0"/>
                <a:ea typeface="Helvetica Neue Light" panose="02000403000000020004" pitchFamily="2" charset="0"/>
                <a:cs typeface="+mn-cs"/>
              </a:defRPr>
            </a:lvl1pPr>
          </a:lstStyle>
          <a:p>
            <a:pPr lvl="0"/>
            <a:r>
              <a:rPr lang="fr-FR" dirty="0"/>
              <a:t>Cliquez pour modifier les styles du texte du masque</a:t>
            </a:r>
          </a:p>
        </p:txBody>
      </p:sp>
      <p:sp>
        <p:nvSpPr>
          <p:cNvPr id="39" name="Ellipse 38">
            <a:extLst>
              <a:ext uri="{FF2B5EF4-FFF2-40B4-BE49-F238E27FC236}">
                <a16:creationId xmlns:a16="http://schemas.microsoft.com/office/drawing/2014/main" id="{19BDBE21-9547-634D-8DE9-9C7F121374AF}"/>
              </a:ext>
            </a:extLst>
          </p:cNvPr>
          <p:cNvSpPr/>
          <p:nvPr userDrawn="1"/>
        </p:nvSpPr>
        <p:spPr>
          <a:xfrm>
            <a:off x="5940986" y="4338452"/>
            <a:ext cx="661466" cy="661466"/>
          </a:xfrm>
          <a:prstGeom prst="ellipse">
            <a:avLst/>
          </a:prstGeom>
          <a:noFill/>
          <a:ln w="38100">
            <a:noFill/>
            <a:extLst>
              <a:ext uri="{C807C97D-BFC1-408E-A445-0C87EB9F89A2}">
                <ask:lineSketchStyleProps xmlns:ask="http://schemas.microsoft.com/office/drawing/2018/sketchyshapes" sd="1219033472">
                  <a:custGeom>
                    <a:avLst/>
                    <a:gdLst>
                      <a:gd name="connsiteX0" fmla="*/ 0 w 977462"/>
                      <a:gd name="connsiteY0" fmla="*/ 488731 h 977462"/>
                      <a:gd name="connsiteX1" fmla="*/ 488731 w 977462"/>
                      <a:gd name="connsiteY1" fmla="*/ 0 h 977462"/>
                      <a:gd name="connsiteX2" fmla="*/ 977462 w 977462"/>
                      <a:gd name="connsiteY2" fmla="*/ 488731 h 977462"/>
                      <a:gd name="connsiteX3" fmla="*/ 488731 w 977462"/>
                      <a:gd name="connsiteY3" fmla="*/ 977462 h 977462"/>
                      <a:gd name="connsiteX4" fmla="*/ 0 w 977462"/>
                      <a:gd name="connsiteY4" fmla="*/ 488731 h 9774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7462" h="977462" extrusionOk="0">
                        <a:moveTo>
                          <a:pt x="0" y="488731"/>
                        </a:moveTo>
                        <a:cubicBezTo>
                          <a:pt x="-27751" y="201694"/>
                          <a:pt x="180532" y="14367"/>
                          <a:pt x="488731" y="0"/>
                        </a:cubicBezTo>
                        <a:cubicBezTo>
                          <a:pt x="795192" y="7693"/>
                          <a:pt x="947225" y="219773"/>
                          <a:pt x="977462" y="488731"/>
                        </a:cubicBezTo>
                        <a:cubicBezTo>
                          <a:pt x="954324" y="781245"/>
                          <a:pt x="754238" y="1001848"/>
                          <a:pt x="488731" y="977462"/>
                        </a:cubicBezTo>
                        <a:cubicBezTo>
                          <a:pt x="184333" y="958598"/>
                          <a:pt x="8481" y="762703"/>
                          <a:pt x="0" y="488731"/>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solidFill>
                  <a:srgbClr val="EC934C"/>
                </a:solidFill>
                <a:latin typeface="Impact" panose="020B0806030902050204" pitchFamily="34" charset="0"/>
              </a:rPr>
              <a:t>4</a:t>
            </a:r>
          </a:p>
        </p:txBody>
      </p:sp>
      <p:sp>
        <p:nvSpPr>
          <p:cNvPr id="38" name="Ellipse 37">
            <a:extLst>
              <a:ext uri="{FF2B5EF4-FFF2-40B4-BE49-F238E27FC236}">
                <a16:creationId xmlns:a16="http://schemas.microsoft.com/office/drawing/2014/main" id="{C76AE2E6-0A0A-374E-89ED-AFA0FD571AEA}"/>
              </a:ext>
            </a:extLst>
          </p:cNvPr>
          <p:cNvSpPr/>
          <p:nvPr userDrawn="1"/>
        </p:nvSpPr>
        <p:spPr>
          <a:xfrm>
            <a:off x="759707" y="4338679"/>
            <a:ext cx="661466" cy="661466"/>
          </a:xfrm>
          <a:prstGeom prst="ellipse">
            <a:avLst/>
          </a:prstGeom>
          <a:noFill/>
          <a:ln w="38100">
            <a:noFill/>
            <a:extLst>
              <a:ext uri="{C807C97D-BFC1-408E-A445-0C87EB9F89A2}">
                <ask:lineSketchStyleProps xmlns:ask="http://schemas.microsoft.com/office/drawing/2018/sketchyshapes" sd="1219033472">
                  <a:custGeom>
                    <a:avLst/>
                    <a:gdLst>
                      <a:gd name="connsiteX0" fmla="*/ 0 w 977462"/>
                      <a:gd name="connsiteY0" fmla="*/ 488731 h 977462"/>
                      <a:gd name="connsiteX1" fmla="*/ 488731 w 977462"/>
                      <a:gd name="connsiteY1" fmla="*/ 0 h 977462"/>
                      <a:gd name="connsiteX2" fmla="*/ 977462 w 977462"/>
                      <a:gd name="connsiteY2" fmla="*/ 488731 h 977462"/>
                      <a:gd name="connsiteX3" fmla="*/ 488731 w 977462"/>
                      <a:gd name="connsiteY3" fmla="*/ 977462 h 977462"/>
                      <a:gd name="connsiteX4" fmla="*/ 0 w 977462"/>
                      <a:gd name="connsiteY4" fmla="*/ 488731 h 9774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7462" h="977462" extrusionOk="0">
                        <a:moveTo>
                          <a:pt x="0" y="488731"/>
                        </a:moveTo>
                        <a:cubicBezTo>
                          <a:pt x="-27751" y="201694"/>
                          <a:pt x="180532" y="14367"/>
                          <a:pt x="488731" y="0"/>
                        </a:cubicBezTo>
                        <a:cubicBezTo>
                          <a:pt x="795192" y="7693"/>
                          <a:pt x="947225" y="219773"/>
                          <a:pt x="977462" y="488731"/>
                        </a:cubicBezTo>
                        <a:cubicBezTo>
                          <a:pt x="954324" y="781245"/>
                          <a:pt x="754238" y="1001848"/>
                          <a:pt x="488731" y="977462"/>
                        </a:cubicBezTo>
                        <a:cubicBezTo>
                          <a:pt x="184333" y="958598"/>
                          <a:pt x="8481" y="762703"/>
                          <a:pt x="0" y="488731"/>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solidFill>
                  <a:srgbClr val="EC934C"/>
                </a:solidFill>
                <a:latin typeface="Impact" panose="020B0806030902050204" pitchFamily="34" charset="0"/>
              </a:rPr>
              <a:t>3</a:t>
            </a:r>
          </a:p>
        </p:txBody>
      </p:sp>
      <p:sp>
        <p:nvSpPr>
          <p:cNvPr id="5" name="Espace réservé du numéro de diapositive 4">
            <a:extLst>
              <a:ext uri="{FF2B5EF4-FFF2-40B4-BE49-F238E27FC236}">
                <a16:creationId xmlns:a16="http://schemas.microsoft.com/office/drawing/2014/main" id="{EAED6E66-03F4-0143-98DC-A379CBFBC52D}"/>
              </a:ext>
            </a:extLst>
          </p:cNvPr>
          <p:cNvSpPr>
            <a:spLocks noGrp="1"/>
          </p:cNvSpPr>
          <p:nvPr>
            <p:ph type="sldNum" sz="quarter" idx="12"/>
          </p:nvPr>
        </p:nvSpPr>
        <p:spPr/>
        <p:txBody>
          <a:bodyPr/>
          <a:lstStyle/>
          <a:p>
            <a:fld id="{AD34F95D-0F75-2342-9DB1-D3EF48840901}" type="slidenum">
              <a:rPr lang="fr-FR" smtClean="0"/>
              <a:pPr/>
              <a:t>‹N°›</a:t>
            </a:fld>
            <a:endParaRPr lang="fr-FR" dirty="0"/>
          </a:p>
        </p:txBody>
      </p:sp>
      <p:sp>
        <p:nvSpPr>
          <p:cNvPr id="35" name="Ellipse 34">
            <a:extLst>
              <a:ext uri="{FF2B5EF4-FFF2-40B4-BE49-F238E27FC236}">
                <a16:creationId xmlns:a16="http://schemas.microsoft.com/office/drawing/2014/main" id="{DE1F5CFC-560F-B346-8DD9-91AEE62D0019}"/>
              </a:ext>
            </a:extLst>
          </p:cNvPr>
          <p:cNvSpPr/>
          <p:nvPr userDrawn="1"/>
        </p:nvSpPr>
        <p:spPr>
          <a:xfrm>
            <a:off x="752828" y="2032716"/>
            <a:ext cx="661466" cy="661466"/>
          </a:xfrm>
          <a:prstGeom prst="ellipse">
            <a:avLst/>
          </a:prstGeom>
          <a:noFill/>
          <a:ln w="38100">
            <a:noFill/>
            <a:extLst>
              <a:ext uri="{C807C97D-BFC1-408E-A445-0C87EB9F89A2}">
                <ask:lineSketchStyleProps xmlns:ask="http://schemas.microsoft.com/office/drawing/2018/sketchyshapes" sd="1219033472">
                  <a:custGeom>
                    <a:avLst/>
                    <a:gdLst>
                      <a:gd name="connsiteX0" fmla="*/ 0 w 977462"/>
                      <a:gd name="connsiteY0" fmla="*/ 488731 h 977462"/>
                      <a:gd name="connsiteX1" fmla="*/ 488731 w 977462"/>
                      <a:gd name="connsiteY1" fmla="*/ 0 h 977462"/>
                      <a:gd name="connsiteX2" fmla="*/ 977462 w 977462"/>
                      <a:gd name="connsiteY2" fmla="*/ 488731 h 977462"/>
                      <a:gd name="connsiteX3" fmla="*/ 488731 w 977462"/>
                      <a:gd name="connsiteY3" fmla="*/ 977462 h 977462"/>
                      <a:gd name="connsiteX4" fmla="*/ 0 w 977462"/>
                      <a:gd name="connsiteY4" fmla="*/ 488731 h 9774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7462" h="977462" extrusionOk="0">
                        <a:moveTo>
                          <a:pt x="0" y="488731"/>
                        </a:moveTo>
                        <a:cubicBezTo>
                          <a:pt x="-27751" y="201694"/>
                          <a:pt x="180532" y="14367"/>
                          <a:pt x="488731" y="0"/>
                        </a:cubicBezTo>
                        <a:cubicBezTo>
                          <a:pt x="795192" y="7693"/>
                          <a:pt x="947225" y="219773"/>
                          <a:pt x="977462" y="488731"/>
                        </a:cubicBezTo>
                        <a:cubicBezTo>
                          <a:pt x="954324" y="781245"/>
                          <a:pt x="754238" y="1001848"/>
                          <a:pt x="488731" y="977462"/>
                        </a:cubicBezTo>
                        <a:cubicBezTo>
                          <a:pt x="184333" y="958598"/>
                          <a:pt x="8481" y="762703"/>
                          <a:pt x="0" y="488731"/>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solidFill>
                  <a:srgbClr val="EC934C"/>
                </a:solidFill>
                <a:latin typeface="Impact" panose="020B0806030902050204" pitchFamily="34" charset="0"/>
              </a:rPr>
              <a:t>1</a:t>
            </a:r>
          </a:p>
        </p:txBody>
      </p:sp>
      <p:sp>
        <p:nvSpPr>
          <p:cNvPr id="37" name="Ellipse 36">
            <a:extLst>
              <a:ext uri="{FF2B5EF4-FFF2-40B4-BE49-F238E27FC236}">
                <a16:creationId xmlns:a16="http://schemas.microsoft.com/office/drawing/2014/main" id="{784BB7D2-5CD4-2C45-829D-195A95445DFA}"/>
              </a:ext>
            </a:extLst>
          </p:cNvPr>
          <p:cNvSpPr/>
          <p:nvPr userDrawn="1"/>
        </p:nvSpPr>
        <p:spPr>
          <a:xfrm>
            <a:off x="5940986" y="2041822"/>
            <a:ext cx="661466" cy="661466"/>
          </a:xfrm>
          <a:prstGeom prst="ellipse">
            <a:avLst/>
          </a:prstGeom>
          <a:noFill/>
          <a:ln w="38100">
            <a:noFill/>
            <a:extLst>
              <a:ext uri="{C807C97D-BFC1-408E-A445-0C87EB9F89A2}">
                <ask:lineSketchStyleProps xmlns:ask="http://schemas.microsoft.com/office/drawing/2018/sketchyshapes" sd="1219033472">
                  <a:custGeom>
                    <a:avLst/>
                    <a:gdLst>
                      <a:gd name="connsiteX0" fmla="*/ 0 w 977462"/>
                      <a:gd name="connsiteY0" fmla="*/ 488731 h 977462"/>
                      <a:gd name="connsiteX1" fmla="*/ 488731 w 977462"/>
                      <a:gd name="connsiteY1" fmla="*/ 0 h 977462"/>
                      <a:gd name="connsiteX2" fmla="*/ 977462 w 977462"/>
                      <a:gd name="connsiteY2" fmla="*/ 488731 h 977462"/>
                      <a:gd name="connsiteX3" fmla="*/ 488731 w 977462"/>
                      <a:gd name="connsiteY3" fmla="*/ 977462 h 977462"/>
                      <a:gd name="connsiteX4" fmla="*/ 0 w 977462"/>
                      <a:gd name="connsiteY4" fmla="*/ 488731 h 9774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7462" h="977462" extrusionOk="0">
                        <a:moveTo>
                          <a:pt x="0" y="488731"/>
                        </a:moveTo>
                        <a:cubicBezTo>
                          <a:pt x="-27751" y="201694"/>
                          <a:pt x="180532" y="14367"/>
                          <a:pt x="488731" y="0"/>
                        </a:cubicBezTo>
                        <a:cubicBezTo>
                          <a:pt x="795192" y="7693"/>
                          <a:pt x="947225" y="219773"/>
                          <a:pt x="977462" y="488731"/>
                        </a:cubicBezTo>
                        <a:cubicBezTo>
                          <a:pt x="954324" y="781245"/>
                          <a:pt x="754238" y="1001848"/>
                          <a:pt x="488731" y="977462"/>
                        </a:cubicBezTo>
                        <a:cubicBezTo>
                          <a:pt x="184333" y="958598"/>
                          <a:pt x="8481" y="762703"/>
                          <a:pt x="0" y="488731"/>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solidFill>
                  <a:srgbClr val="EC934C"/>
                </a:solidFill>
                <a:latin typeface="Impact" panose="020B0806030902050204" pitchFamily="34" charset="0"/>
              </a:rPr>
              <a:t>2</a:t>
            </a:r>
          </a:p>
        </p:txBody>
      </p:sp>
      <p:sp>
        <p:nvSpPr>
          <p:cNvPr id="47" name="Espace réservé du texte 45">
            <a:extLst>
              <a:ext uri="{FF2B5EF4-FFF2-40B4-BE49-F238E27FC236}">
                <a16:creationId xmlns:a16="http://schemas.microsoft.com/office/drawing/2014/main" id="{8B8AD274-A5C3-E84D-B327-E56C7CECCCC8}"/>
              </a:ext>
            </a:extLst>
          </p:cNvPr>
          <p:cNvSpPr>
            <a:spLocks noGrp="1"/>
          </p:cNvSpPr>
          <p:nvPr>
            <p:ph type="body" sz="quarter" idx="18" hasCustomPrompt="1"/>
          </p:nvPr>
        </p:nvSpPr>
        <p:spPr>
          <a:xfrm>
            <a:off x="6501601" y="2190835"/>
            <a:ext cx="3876466" cy="360000"/>
          </a:xfrm>
        </p:spPr>
        <p:txBody>
          <a:bodyPr>
            <a:noAutofit/>
          </a:bodyPr>
          <a:lstStyle>
            <a:lvl1pPr marL="0" indent="0">
              <a:lnSpc>
                <a:spcPct val="100000"/>
              </a:lnSpc>
              <a:spcBef>
                <a:spcPts val="0"/>
              </a:spcBef>
              <a:buNone/>
              <a:defRPr sz="1600" b="0" i="0">
                <a:solidFill>
                  <a:srgbClr val="44546A"/>
                </a:solidFill>
                <a:latin typeface="Futura Condensed Medium" panose="020B0602020204020303" pitchFamily="34" charset="-79"/>
                <a:cs typeface="Futura Condensed Medium" panose="020B0602020204020303" pitchFamily="34" charset="-79"/>
              </a:defRPr>
            </a:lvl1pPr>
          </a:lstStyle>
          <a:p>
            <a:pPr lvl="0"/>
            <a:r>
              <a:rPr lang="fr-FR" dirty="0"/>
              <a:t>Titre</a:t>
            </a:r>
          </a:p>
        </p:txBody>
      </p:sp>
      <p:sp>
        <p:nvSpPr>
          <p:cNvPr id="48" name="Espace réservé du texte 45">
            <a:extLst>
              <a:ext uri="{FF2B5EF4-FFF2-40B4-BE49-F238E27FC236}">
                <a16:creationId xmlns:a16="http://schemas.microsoft.com/office/drawing/2014/main" id="{1E585664-5150-AF4F-AB42-B3FE652BD8A3}"/>
              </a:ext>
            </a:extLst>
          </p:cNvPr>
          <p:cNvSpPr>
            <a:spLocks noGrp="1"/>
          </p:cNvSpPr>
          <p:nvPr>
            <p:ph type="body" sz="quarter" idx="19" hasCustomPrompt="1"/>
          </p:nvPr>
        </p:nvSpPr>
        <p:spPr>
          <a:xfrm>
            <a:off x="1320322" y="4479771"/>
            <a:ext cx="3876466" cy="360000"/>
          </a:xfrm>
        </p:spPr>
        <p:txBody>
          <a:bodyPr>
            <a:noAutofit/>
          </a:bodyPr>
          <a:lstStyle>
            <a:lvl1pPr marL="0" indent="0">
              <a:lnSpc>
                <a:spcPct val="100000"/>
              </a:lnSpc>
              <a:spcBef>
                <a:spcPts val="0"/>
              </a:spcBef>
              <a:buNone/>
              <a:defRPr sz="1600" b="0" i="0">
                <a:solidFill>
                  <a:srgbClr val="44546A"/>
                </a:solidFill>
                <a:latin typeface="Futura Condensed Medium" panose="020B0602020204020303" pitchFamily="34" charset="-79"/>
                <a:cs typeface="Futura Condensed Medium" panose="020B0602020204020303" pitchFamily="34" charset="-79"/>
              </a:defRPr>
            </a:lvl1pPr>
          </a:lstStyle>
          <a:p>
            <a:pPr lvl="0"/>
            <a:r>
              <a:rPr lang="fr-FR" dirty="0"/>
              <a:t>Titre</a:t>
            </a:r>
          </a:p>
        </p:txBody>
      </p:sp>
      <p:sp>
        <p:nvSpPr>
          <p:cNvPr id="49" name="Espace réservé du texte 45">
            <a:extLst>
              <a:ext uri="{FF2B5EF4-FFF2-40B4-BE49-F238E27FC236}">
                <a16:creationId xmlns:a16="http://schemas.microsoft.com/office/drawing/2014/main" id="{838E02C2-2418-F648-9BD8-2DDE63DA3564}"/>
              </a:ext>
            </a:extLst>
          </p:cNvPr>
          <p:cNvSpPr>
            <a:spLocks noGrp="1"/>
          </p:cNvSpPr>
          <p:nvPr>
            <p:ph type="body" sz="quarter" idx="20" hasCustomPrompt="1"/>
          </p:nvPr>
        </p:nvSpPr>
        <p:spPr>
          <a:xfrm>
            <a:off x="6513427" y="4479770"/>
            <a:ext cx="3876466" cy="360000"/>
          </a:xfrm>
        </p:spPr>
        <p:txBody>
          <a:bodyPr>
            <a:noAutofit/>
          </a:bodyPr>
          <a:lstStyle>
            <a:lvl1pPr marL="0" indent="0">
              <a:lnSpc>
                <a:spcPct val="100000"/>
              </a:lnSpc>
              <a:spcBef>
                <a:spcPts val="0"/>
              </a:spcBef>
              <a:buNone/>
              <a:defRPr sz="1600" b="0" i="0">
                <a:solidFill>
                  <a:srgbClr val="44546A"/>
                </a:solidFill>
                <a:latin typeface="Futura Condensed Medium" panose="020B0602020204020303" pitchFamily="34" charset="-79"/>
                <a:cs typeface="Futura Condensed Medium" panose="020B0602020204020303" pitchFamily="34" charset="-79"/>
              </a:defRPr>
            </a:lvl1pPr>
          </a:lstStyle>
          <a:p>
            <a:pPr lvl="0"/>
            <a:r>
              <a:rPr lang="fr-FR" dirty="0"/>
              <a:t>Titre</a:t>
            </a:r>
          </a:p>
        </p:txBody>
      </p:sp>
      <p:sp>
        <p:nvSpPr>
          <p:cNvPr id="22" name="Titre 1">
            <a:extLst>
              <a:ext uri="{FF2B5EF4-FFF2-40B4-BE49-F238E27FC236}">
                <a16:creationId xmlns:a16="http://schemas.microsoft.com/office/drawing/2014/main" id="{D0CC0DC8-023E-514B-BDFD-5C254AC37C35}"/>
              </a:ext>
            </a:extLst>
          </p:cNvPr>
          <p:cNvSpPr>
            <a:spLocks noGrp="1"/>
          </p:cNvSpPr>
          <p:nvPr>
            <p:ph type="title"/>
          </p:nvPr>
        </p:nvSpPr>
        <p:spPr>
          <a:xfrm>
            <a:off x="0" y="0"/>
            <a:ext cx="12192000" cy="1159799"/>
          </a:xfrm>
          <a:prstGeom prst="rect">
            <a:avLst/>
          </a:prstGeom>
          <a:solidFill>
            <a:srgbClr val="44546A"/>
          </a:solidFill>
        </p:spPr>
        <p:txBody>
          <a:bodyPr lIns="720000" rIns="720000" anchor="ctr"/>
          <a:lstStyle>
            <a:lvl1pPr>
              <a:defRPr>
                <a:solidFill>
                  <a:srgbClr val="EC934C"/>
                </a:solidFill>
              </a:defRPr>
            </a:lvl1pPr>
          </a:lstStyle>
          <a:p>
            <a:r>
              <a:rPr lang="fr-FR" dirty="0"/>
              <a:t>Modifiez le style du titre</a:t>
            </a:r>
          </a:p>
        </p:txBody>
      </p:sp>
      <p:sp>
        <p:nvSpPr>
          <p:cNvPr id="18" name="Espace réservé du pied de page 5">
            <a:extLst>
              <a:ext uri="{FF2B5EF4-FFF2-40B4-BE49-F238E27FC236}">
                <a16:creationId xmlns:a16="http://schemas.microsoft.com/office/drawing/2014/main" id="{F27EB8A6-4080-488B-8C96-2CB3DF47981C}"/>
              </a:ext>
            </a:extLst>
          </p:cNvPr>
          <p:cNvSpPr>
            <a:spLocks noGrp="1"/>
          </p:cNvSpPr>
          <p:nvPr>
            <p:ph type="ftr" sz="quarter" idx="11"/>
          </p:nvPr>
        </p:nvSpPr>
        <p:spPr>
          <a:xfrm>
            <a:off x="4038600" y="6402388"/>
            <a:ext cx="4114800" cy="365125"/>
          </a:xfrm>
          <a:prstGeom prst="rect">
            <a:avLst/>
          </a:prstGeom>
        </p:spPr>
        <p:txBody>
          <a:bodyPr/>
          <a:lstStyle/>
          <a:p>
            <a:r>
              <a:rPr lang="fr-FR" dirty="0"/>
              <a:t>Economie monétaire et bancaire</a:t>
            </a:r>
          </a:p>
        </p:txBody>
      </p:sp>
    </p:spTree>
    <p:extLst>
      <p:ext uri="{BB962C8B-B14F-4D97-AF65-F5344CB8AC3E}">
        <p14:creationId xmlns:p14="http://schemas.microsoft.com/office/powerpoint/2010/main" val="178139681"/>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 titre 2 logos">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id="{00AF5496-29BD-CE43-B1D0-B6B8BB958BD7}"/>
              </a:ext>
            </a:extLst>
          </p:cNvPr>
          <p:cNvSpPr>
            <a:spLocks noGrp="1"/>
          </p:cNvSpPr>
          <p:nvPr>
            <p:ph type="sldNum" sz="quarter" idx="12"/>
          </p:nvPr>
        </p:nvSpPr>
        <p:spPr/>
        <p:txBody>
          <a:bodyPr/>
          <a:lstStyle/>
          <a:p>
            <a:fld id="{AD34F95D-0F75-2342-9DB1-D3EF48840901}" type="slidenum">
              <a:rPr lang="fr-FR" smtClean="0"/>
              <a:t>‹N°›</a:t>
            </a:fld>
            <a:endParaRPr lang="fr-FR"/>
          </a:p>
        </p:txBody>
      </p:sp>
      <p:cxnSp>
        <p:nvCxnSpPr>
          <p:cNvPr id="9" name="Connecteur droit 8">
            <a:extLst>
              <a:ext uri="{FF2B5EF4-FFF2-40B4-BE49-F238E27FC236}">
                <a16:creationId xmlns:a16="http://schemas.microsoft.com/office/drawing/2014/main" id="{4AEF226A-BA1A-6244-AF26-37CDD189AEED}"/>
              </a:ext>
            </a:extLst>
          </p:cNvPr>
          <p:cNvCxnSpPr>
            <a:cxnSpLocks/>
          </p:cNvCxnSpPr>
          <p:nvPr userDrawn="1"/>
        </p:nvCxnSpPr>
        <p:spPr>
          <a:xfrm>
            <a:off x="6096000" y="4274518"/>
            <a:ext cx="0" cy="1270993"/>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5" name="Espace réservé pour une image  14">
            <a:extLst>
              <a:ext uri="{FF2B5EF4-FFF2-40B4-BE49-F238E27FC236}">
                <a16:creationId xmlns:a16="http://schemas.microsoft.com/office/drawing/2014/main" id="{138E8F66-39A6-F74C-A77F-7E1B6E68AAF2}"/>
              </a:ext>
            </a:extLst>
          </p:cNvPr>
          <p:cNvSpPr>
            <a:spLocks noGrp="1"/>
          </p:cNvSpPr>
          <p:nvPr>
            <p:ph type="pic" sz="quarter" idx="13" hasCustomPrompt="1"/>
          </p:nvPr>
        </p:nvSpPr>
        <p:spPr>
          <a:xfrm>
            <a:off x="6673181" y="4230559"/>
            <a:ext cx="2795753" cy="1437254"/>
          </a:xfrm>
          <a:effectLst>
            <a:reflection blurRad="88900" stA="50000" endPos="20000" dist="203200" dir="5400000" sy="-100000" algn="bl" rotWithShape="0"/>
          </a:effectLst>
        </p:spPr>
        <p:txBody>
          <a:bodyPr/>
          <a:lstStyle>
            <a:lvl1pPr marL="0" indent="0">
              <a:buNone/>
              <a:defRPr/>
            </a:lvl1pPr>
          </a:lstStyle>
          <a:p>
            <a:r>
              <a:rPr lang="fr-FR" dirty="0"/>
              <a:t>Logo établissement</a:t>
            </a:r>
          </a:p>
        </p:txBody>
      </p:sp>
      <p:sp>
        <p:nvSpPr>
          <p:cNvPr id="21" name="Rectangle 20">
            <a:extLst>
              <a:ext uri="{FF2B5EF4-FFF2-40B4-BE49-F238E27FC236}">
                <a16:creationId xmlns:a16="http://schemas.microsoft.com/office/drawing/2014/main" id="{B38B6620-DA4E-A943-8482-AA516F8A8201}"/>
              </a:ext>
            </a:extLst>
          </p:cNvPr>
          <p:cNvSpPr/>
          <p:nvPr userDrawn="1"/>
        </p:nvSpPr>
        <p:spPr>
          <a:xfrm>
            <a:off x="0" y="0"/>
            <a:ext cx="12192000" cy="2572675"/>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Titre 1">
            <a:extLst>
              <a:ext uri="{FF2B5EF4-FFF2-40B4-BE49-F238E27FC236}">
                <a16:creationId xmlns:a16="http://schemas.microsoft.com/office/drawing/2014/main" id="{8C133591-0E57-8A4F-860F-DBD74138B6C4}"/>
              </a:ext>
            </a:extLst>
          </p:cNvPr>
          <p:cNvSpPr>
            <a:spLocks noGrp="1"/>
          </p:cNvSpPr>
          <p:nvPr>
            <p:ph type="ctrTitle" hasCustomPrompt="1"/>
          </p:nvPr>
        </p:nvSpPr>
        <p:spPr>
          <a:xfrm>
            <a:off x="1524000" y="346846"/>
            <a:ext cx="9144000" cy="1878997"/>
          </a:xfrm>
          <a:prstGeom prst="rect">
            <a:avLst/>
          </a:prstGeom>
        </p:spPr>
        <p:txBody>
          <a:bodyPr anchor="ctr">
            <a:normAutofit/>
          </a:bodyPr>
          <a:lstStyle>
            <a:lvl1pPr algn="ctr">
              <a:lnSpc>
                <a:spcPct val="100000"/>
              </a:lnSpc>
              <a:defRPr sz="5400" b="0" i="0">
                <a:solidFill>
                  <a:srgbClr val="EC934C"/>
                </a:solidFill>
                <a:latin typeface="Impact" panose="020B0806030902050204" pitchFamily="34" charset="0"/>
                <a:cs typeface="Gill Sans" panose="020B0502020104020203" pitchFamily="34" charset="-79"/>
              </a:defRPr>
            </a:lvl1pPr>
          </a:lstStyle>
          <a:p>
            <a:r>
              <a:rPr lang="fr-FR" dirty="0"/>
              <a:t>Titre de la capsule</a:t>
            </a:r>
          </a:p>
        </p:txBody>
      </p:sp>
      <p:sp>
        <p:nvSpPr>
          <p:cNvPr id="23" name="Sous-titre 2">
            <a:extLst>
              <a:ext uri="{FF2B5EF4-FFF2-40B4-BE49-F238E27FC236}">
                <a16:creationId xmlns:a16="http://schemas.microsoft.com/office/drawing/2014/main" id="{14DCB8CF-B004-F940-AC74-D9D8DB14B266}"/>
              </a:ext>
            </a:extLst>
          </p:cNvPr>
          <p:cNvSpPr>
            <a:spLocks noGrp="1"/>
          </p:cNvSpPr>
          <p:nvPr>
            <p:ph type="subTitle" idx="1" hasCustomPrompt="1"/>
          </p:nvPr>
        </p:nvSpPr>
        <p:spPr>
          <a:xfrm>
            <a:off x="1524000" y="2844196"/>
            <a:ext cx="9144000" cy="772120"/>
          </a:xfrm>
        </p:spPr>
        <p:txBody>
          <a:bodyPr>
            <a:normAutofit/>
          </a:bodyPr>
          <a:lstStyle>
            <a:lvl1pPr marL="0" indent="0" algn="ctr">
              <a:buNone/>
              <a:defRPr sz="2000" b="0" i="0">
                <a:solidFill>
                  <a:schemeClr val="tx1">
                    <a:lumMod val="65000"/>
                    <a:lumOff val="35000"/>
                  </a:schemeClr>
                </a:solidFill>
                <a:latin typeface="Futura Medium" panose="020B0602020204020303" pitchFamily="34" charset="-79"/>
                <a:cs typeface="Futura Medium" panose="020B0602020204020303" pitchFamily="34" charset="-79"/>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Sous-titre : nom du cours global ou du projet p.ex.</a:t>
            </a:r>
          </a:p>
        </p:txBody>
      </p:sp>
      <p:pic>
        <p:nvPicPr>
          <p:cNvPr id="24" name="Image 23">
            <a:extLst>
              <a:ext uri="{FF2B5EF4-FFF2-40B4-BE49-F238E27FC236}">
                <a16:creationId xmlns:a16="http://schemas.microsoft.com/office/drawing/2014/main" id="{788825AD-F151-5F4D-92F0-829F5897D221}"/>
              </a:ext>
            </a:extLst>
          </p:cNvPr>
          <p:cNvPicPr>
            <a:picLocks noChangeAspect="1"/>
          </p:cNvPicPr>
          <p:nvPr userDrawn="1"/>
        </p:nvPicPr>
        <p:blipFill>
          <a:blip r:embed="rId2"/>
          <a:stretch>
            <a:fillRect/>
          </a:stretch>
        </p:blipFill>
        <p:spPr>
          <a:xfrm>
            <a:off x="2723065" y="4191388"/>
            <a:ext cx="2795752" cy="1437252"/>
          </a:xfrm>
          <a:prstGeom prst="rect">
            <a:avLst/>
          </a:prstGeom>
          <a:effectLst/>
        </p:spPr>
      </p:pic>
      <p:cxnSp>
        <p:nvCxnSpPr>
          <p:cNvPr id="25" name="Connecteur droit 24">
            <a:extLst>
              <a:ext uri="{FF2B5EF4-FFF2-40B4-BE49-F238E27FC236}">
                <a16:creationId xmlns:a16="http://schemas.microsoft.com/office/drawing/2014/main" id="{C6DB10E4-5368-4543-913F-CA4321C82ACC}"/>
              </a:ext>
            </a:extLst>
          </p:cNvPr>
          <p:cNvCxnSpPr>
            <a:cxnSpLocks/>
          </p:cNvCxnSpPr>
          <p:nvPr userDrawn="1"/>
        </p:nvCxnSpPr>
        <p:spPr>
          <a:xfrm>
            <a:off x="3505200" y="2734615"/>
            <a:ext cx="5181600" cy="0"/>
          </a:xfrm>
          <a:prstGeom prst="line">
            <a:avLst/>
          </a:prstGeom>
          <a:ln w="57150">
            <a:solidFill>
              <a:srgbClr val="44546A"/>
            </a:solidFill>
          </a:ln>
        </p:spPr>
        <p:style>
          <a:lnRef idx="1">
            <a:schemeClr val="accent1"/>
          </a:lnRef>
          <a:fillRef idx="0">
            <a:schemeClr val="accent1"/>
          </a:fillRef>
          <a:effectRef idx="0">
            <a:schemeClr val="accent1"/>
          </a:effectRef>
          <a:fontRef idx="minor">
            <a:schemeClr val="tx1"/>
          </a:fontRef>
        </p:style>
      </p:cxnSp>
      <p:sp>
        <p:nvSpPr>
          <p:cNvPr id="13" name="Espace réservé du pied de page 5">
            <a:extLst>
              <a:ext uri="{FF2B5EF4-FFF2-40B4-BE49-F238E27FC236}">
                <a16:creationId xmlns:a16="http://schemas.microsoft.com/office/drawing/2014/main" id="{58919F43-66DF-4C63-BAE5-98DB0D3661D3}"/>
              </a:ext>
            </a:extLst>
          </p:cNvPr>
          <p:cNvSpPr>
            <a:spLocks noGrp="1"/>
          </p:cNvSpPr>
          <p:nvPr>
            <p:ph type="ftr" sz="quarter" idx="11"/>
          </p:nvPr>
        </p:nvSpPr>
        <p:spPr>
          <a:xfrm>
            <a:off x="4038600" y="6402388"/>
            <a:ext cx="4114800" cy="365125"/>
          </a:xfrm>
          <a:prstGeom prst="rect">
            <a:avLst/>
          </a:prstGeom>
        </p:spPr>
        <p:txBody>
          <a:bodyPr/>
          <a:lstStyle/>
          <a:p>
            <a:r>
              <a:rPr lang="fr-FR" dirty="0"/>
              <a:t>Economie monétaire et bancaire</a:t>
            </a:r>
          </a:p>
        </p:txBody>
      </p:sp>
    </p:spTree>
    <p:extLst>
      <p:ext uri="{BB962C8B-B14F-4D97-AF65-F5344CB8AC3E}">
        <p14:creationId xmlns:p14="http://schemas.microsoft.com/office/powerpoint/2010/main" val="145371984"/>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 illustration légendé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0775787-EBBD-764B-B1B3-8493975A90BE}"/>
              </a:ext>
            </a:extLst>
          </p:cNvPr>
          <p:cNvSpPr/>
          <p:nvPr userDrawn="1"/>
        </p:nvSpPr>
        <p:spPr>
          <a:xfrm>
            <a:off x="0" y="4235669"/>
            <a:ext cx="5202622" cy="2081046"/>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A3EB3EFD-CF34-AA4B-B575-60D71E1233D7}"/>
              </a:ext>
            </a:extLst>
          </p:cNvPr>
          <p:cNvSpPr>
            <a:spLocks noGrp="1"/>
          </p:cNvSpPr>
          <p:nvPr>
            <p:ph type="title" hasCustomPrompt="1"/>
          </p:nvPr>
        </p:nvSpPr>
        <p:spPr>
          <a:xfrm>
            <a:off x="408864" y="4863141"/>
            <a:ext cx="4114800" cy="901262"/>
          </a:xfrm>
          <a:prstGeom prst="rect">
            <a:avLst/>
          </a:prstGeom>
        </p:spPr>
        <p:txBody>
          <a:bodyPr anchor="ctr">
            <a:normAutofit/>
          </a:bodyPr>
          <a:lstStyle>
            <a:lvl1pPr algn="r">
              <a:defRPr sz="3200">
                <a:solidFill>
                  <a:srgbClr val="EC934C"/>
                </a:solidFill>
              </a:defRPr>
            </a:lvl1pPr>
          </a:lstStyle>
          <a:p>
            <a:r>
              <a:rPr lang="fr-FR" dirty="0"/>
              <a:t>Titre de l’illustration</a:t>
            </a:r>
          </a:p>
        </p:txBody>
      </p:sp>
      <p:sp>
        <p:nvSpPr>
          <p:cNvPr id="4" name="Espace réservé du texte 3">
            <a:extLst>
              <a:ext uri="{FF2B5EF4-FFF2-40B4-BE49-F238E27FC236}">
                <a16:creationId xmlns:a16="http://schemas.microsoft.com/office/drawing/2014/main" id="{14DC9573-E049-184F-B717-7EF8A13553AE}"/>
              </a:ext>
            </a:extLst>
          </p:cNvPr>
          <p:cNvSpPr>
            <a:spLocks noGrp="1"/>
          </p:cNvSpPr>
          <p:nvPr>
            <p:ph type="body" sz="half" idx="2" hasCustomPrompt="1"/>
          </p:nvPr>
        </p:nvSpPr>
        <p:spPr>
          <a:xfrm>
            <a:off x="5768866" y="4554125"/>
            <a:ext cx="5856890" cy="1444133"/>
          </a:xfrm>
        </p:spPr>
        <p:txBody>
          <a:bodyPr anchor="ctr">
            <a:normAutofit/>
          </a:bodyPr>
          <a:lstStyle>
            <a:lvl1pPr marL="0" indent="0">
              <a:spcBef>
                <a:spcPts val="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dirty="0"/>
              <a:t>Légende de l’illustration (image, tableau, graphique, citation, etc.)</a:t>
            </a:r>
          </a:p>
        </p:txBody>
      </p:sp>
      <p:sp>
        <p:nvSpPr>
          <p:cNvPr id="6" name="Espace réservé du pied de page 5">
            <a:extLst>
              <a:ext uri="{FF2B5EF4-FFF2-40B4-BE49-F238E27FC236}">
                <a16:creationId xmlns:a16="http://schemas.microsoft.com/office/drawing/2014/main" id="{2DC82E0E-0ADB-7E48-98B0-85B3CC29632D}"/>
              </a:ext>
            </a:extLst>
          </p:cNvPr>
          <p:cNvSpPr>
            <a:spLocks noGrp="1"/>
          </p:cNvSpPr>
          <p:nvPr>
            <p:ph type="ftr" sz="quarter" idx="11"/>
          </p:nvPr>
        </p:nvSpPr>
        <p:spPr>
          <a:xfrm>
            <a:off x="4038600" y="6402388"/>
            <a:ext cx="4114800" cy="365125"/>
          </a:xfrm>
          <a:prstGeom prst="rect">
            <a:avLst/>
          </a:prstGeom>
        </p:spPr>
        <p:txBody>
          <a:bodyPr/>
          <a:lstStyle/>
          <a:p>
            <a:r>
              <a:rPr lang="fr-FR" dirty="0"/>
              <a:t>Economie monétaire et bancaire</a:t>
            </a:r>
          </a:p>
        </p:txBody>
      </p:sp>
      <p:sp>
        <p:nvSpPr>
          <p:cNvPr id="7" name="Espace réservé du numéro de diapositive 6">
            <a:extLst>
              <a:ext uri="{FF2B5EF4-FFF2-40B4-BE49-F238E27FC236}">
                <a16:creationId xmlns:a16="http://schemas.microsoft.com/office/drawing/2014/main" id="{E3C84933-9B7F-234A-82B3-6ADADAD7EFC3}"/>
              </a:ext>
            </a:extLst>
          </p:cNvPr>
          <p:cNvSpPr>
            <a:spLocks noGrp="1"/>
          </p:cNvSpPr>
          <p:nvPr>
            <p:ph type="sldNum" sz="quarter" idx="12"/>
          </p:nvPr>
        </p:nvSpPr>
        <p:spPr/>
        <p:txBody>
          <a:bodyPr/>
          <a:lstStyle/>
          <a:p>
            <a:fld id="{AD34F95D-0F75-2342-9DB1-D3EF48840901}" type="slidenum">
              <a:rPr lang="fr-FR" smtClean="0"/>
              <a:t>‹N°›</a:t>
            </a:fld>
            <a:endParaRPr lang="fr-FR"/>
          </a:p>
        </p:txBody>
      </p:sp>
      <p:sp>
        <p:nvSpPr>
          <p:cNvPr id="8" name="Espace réservé du contenu 8">
            <a:extLst>
              <a:ext uri="{FF2B5EF4-FFF2-40B4-BE49-F238E27FC236}">
                <a16:creationId xmlns:a16="http://schemas.microsoft.com/office/drawing/2014/main" id="{876919E8-3C48-F644-9FEF-1CC40C08D514}"/>
              </a:ext>
            </a:extLst>
          </p:cNvPr>
          <p:cNvSpPr>
            <a:spLocks noGrp="1"/>
          </p:cNvSpPr>
          <p:nvPr>
            <p:ph sz="quarter" idx="13" hasCustomPrompt="1"/>
          </p:nvPr>
        </p:nvSpPr>
        <p:spPr>
          <a:xfrm>
            <a:off x="0" y="0"/>
            <a:ext cx="12192000" cy="4235669"/>
          </a:xfrm>
        </p:spPr>
        <p:txBody>
          <a:bodyPr anchor="ctr">
            <a:normAutofit/>
          </a:bodyPr>
          <a:lstStyle>
            <a:lvl1pPr marL="0" indent="0" algn="ctr">
              <a:buNone/>
              <a:defRPr sz="2400" b="0" i="1">
                <a:latin typeface="Helvetica Neue Thin" panose="020B0403020202020204" pitchFamily="34" charset="0"/>
                <a:ea typeface="Helvetica Neue Thin" panose="020B0403020202020204" pitchFamily="34" charset="0"/>
                <a:cs typeface="Helvetica Neue Condensed" panose="02000503000000020004" pitchFamily="2" charset="0"/>
              </a:defRPr>
            </a:lvl1pPr>
          </a:lstStyle>
          <a:p>
            <a:pPr lvl="0"/>
            <a:r>
              <a:rPr lang="fr-FR" dirty="0"/>
              <a:t>Image, tableau, graphique, citation, …</a:t>
            </a:r>
          </a:p>
        </p:txBody>
      </p:sp>
    </p:spTree>
    <p:extLst>
      <p:ext uri="{BB962C8B-B14F-4D97-AF65-F5344CB8AC3E}">
        <p14:creationId xmlns:p14="http://schemas.microsoft.com/office/powerpoint/2010/main" val="1886613155"/>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 illustrations légendées">
    <p:spTree>
      <p:nvGrpSpPr>
        <p:cNvPr id="1" name=""/>
        <p:cNvGrpSpPr/>
        <p:nvPr/>
      </p:nvGrpSpPr>
      <p:grpSpPr>
        <a:xfrm>
          <a:off x="0" y="0"/>
          <a:ext cx="0" cy="0"/>
          <a:chOff x="0" y="0"/>
          <a:chExt cx="0" cy="0"/>
        </a:xfrm>
      </p:grpSpPr>
      <p:sp>
        <p:nvSpPr>
          <p:cNvPr id="9" name="Espace réservé du contenu 8">
            <a:extLst>
              <a:ext uri="{FF2B5EF4-FFF2-40B4-BE49-F238E27FC236}">
                <a16:creationId xmlns:a16="http://schemas.microsoft.com/office/drawing/2014/main" id="{2CB3F570-566A-7B47-88AC-ED32F4293AA4}"/>
              </a:ext>
            </a:extLst>
          </p:cNvPr>
          <p:cNvSpPr>
            <a:spLocks noGrp="1"/>
          </p:cNvSpPr>
          <p:nvPr>
            <p:ph sz="quarter" idx="13" hasCustomPrompt="1"/>
          </p:nvPr>
        </p:nvSpPr>
        <p:spPr>
          <a:xfrm>
            <a:off x="0" y="0"/>
            <a:ext cx="5484064" cy="3084786"/>
          </a:xfrm>
        </p:spPr>
        <p:txBody>
          <a:bodyPr anchor="ctr">
            <a:normAutofit/>
          </a:bodyPr>
          <a:lstStyle>
            <a:lvl1pPr marL="0" indent="0" algn="ctr">
              <a:buNone/>
              <a:defRPr sz="2400" b="0" i="1">
                <a:latin typeface="Helvetica Neue Thin" panose="020B0403020202020204" pitchFamily="34" charset="0"/>
                <a:ea typeface="Helvetica Neue Thin" panose="020B0403020202020204" pitchFamily="34" charset="0"/>
                <a:cs typeface="Helvetica Neue Condensed" panose="02000503000000020004" pitchFamily="2" charset="0"/>
              </a:defRPr>
            </a:lvl1pPr>
          </a:lstStyle>
          <a:p>
            <a:pPr lvl="0"/>
            <a:r>
              <a:rPr lang="fr-FR" dirty="0"/>
              <a:t>Image, tableau, graphique, citation, …</a:t>
            </a:r>
          </a:p>
        </p:txBody>
      </p:sp>
      <p:sp>
        <p:nvSpPr>
          <p:cNvPr id="10" name="Espace réservé du contenu 8">
            <a:extLst>
              <a:ext uri="{FF2B5EF4-FFF2-40B4-BE49-F238E27FC236}">
                <a16:creationId xmlns:a16="http://schemas.microsoft.com/office/drawing/2014/main" id="{63A1CFCA-4D6F-BD48-97E4-90A89512E2FF}"/>
              </a:ext>
            </a:extLst>
          </p:cNvPr>
          <p:cNvSpPr>
            <a:spLocks noGrp="1"/>
          </p:cNvSpPr>
          <p:nvPr>
            <p:ph sz="quarter" idx="14" hasCustomPrompt="1"/>
          </p:nvPr>
        </p:nvSpPr>
        <p:spPr>
          <a:xfrm>
            <a:off x="6096000" y="3084786"/>
            <a:ext cx="6096000" cy="3231929"/>
          </a:xfrm>
        </p:spPr>
        <p:txBody>
          <a:bodyPr anchor="ctr">
            <a:normAutofit/>
          </a:bodyPr>
          <a:lstStyle>
            <a:lvl1pPr marL="0" indent="0" algn="ctr">
              <a:buNone/>
              <a:defRPr sz="2400" b="0" i="1">
                <a:latin typeface="Helvetica Neue Thin" panose="020B0403020202020204" pitchFamily="34" charset="0"/>
                <a:ea typeface="Helvetica Neue Thin" panose="020B0403020202020204" pitchFamily="34" charset="0"/>
                <a:cs typeface="Helvetica Neue Condensed" panose="02000503000000020004" pitchFamily="2" charset="0"/>
              </a:defRPr>
            </a:lvl1pPr>
          </a:lstStyle>
          <a:p>
            <a:pPr lvl="0"/>
            <a:r>
              <a:rPr lang="fr-FR" dirty="0"/>
              <a:t>Image, tableau, graphique, citation, …</a:t>
            </a:r>
          </a:p>
        </p:txBody>
      </p:sp>
      <p:sp>
        <p:nvSpPr>
          <p:cNvPr id="4" name="Espace réservé du pied de page 3">
            <a:extLst>
              <a:ext uri="{FF2B5EF4-FFF2-40B4-BE49-F238E27FC236}">
                <a16:creationId xmlns:a16="http://schemas.microsoft.com/office/drawing/2014/main" id="{7D8C9AED-EC24-834F-A919-D1A3CCD53667}"/>
              </a:ext>
            </a:extLst>
          </p:cNvPr>
          <p:cNvSpPr>
            <a:spLocks noGrp="1"/>
          </p:cNvSpPr>
          <p:nvPr>
            <p:ph type="ftr" sz="quarter" idx="11"/>
          </p:nvPr>
        </p:nvSpPr>
        <p:spPr>
          <a:xfrm>
            <a:off x="4038600" y="6402388"/>
            <a:ext cx="4114800" cy="365125"/>
          </a:xfrm>
          <a:prstGeom prst="rect">
            <a:avLst/>
          </a:prstGeom>
        </p:spPr>
        <p:txBody>
          <a:bodyPr/>
          <a:lstStyle/>
          <a:p>
            <a:r>
              <a:rPr lang="fr-FR" dirty="0"/>
              <a:t>Economie monétaire et bancaire</a:t>
            </a:r>
          </a:p>
        </p:txBody>
      </p:sp>
      <p:sp>
        <p:nvSpPr>
          <p:cNvPr id="5" name="Espace réservé du numéro de diapositive 4">
            <a:extLst>
              <a:ext uri="{FF2B5EF4-FFF2-40B4-BE49-F238E27FC236}">
                <a16:creationId xmlns:a16="http://schemas.microsoft.com/office/drawing/2014/main" id="{3F27CF63-9FD6-574E-A366-B5AF0A692427}"/>
              </a:ext>
            </a:extLst>
          </p:cNvPr>
          <p:cNvSpPr>
            <a:spLocks noGrp="1"/>
          </p:cNvSpPr>
          <p:nvPr>
            <p:ph type="sldNum" sz="quarter" idx="12"/>
          </p:nvPr>
        </p:nvSpPr>
        <p:spPr/>
        <p:txBody>
          <a:bodyPr/>
          <a:lstStyle/>
          <a:p>
            <a:fld id="{AD34F95D-0F75-2342-9DB1-D3EF48840901}" type="slidenum">
              <a:rPr lang="fr-FR" smtClean="0"/>
              <a:pPr/>
              <a:t>‹N°›</a:t>
            </a:fld>
            <a:endParaRPr lang="fr-FR" dirty="0"/>
          </a:p>
        </p:txBody>
      </p:sp>
      <p:sp>
        <p:nvSpPr>
          <p:cNvPr id="6" name="Rectangle 5">
            <a:extLst>
              <a:ext uri="{FF2B5EF4-FFF2-40B4-BE49-F238E27FC236}">
                <a16:creationId xmlns:a16="http://schemas.microsoft.com/office/drawing/2014/main" id="{7A21007A-73F4-8244-93D0-1171FCC0B59F}"/>
              </a:ext>
            </a:extLst>
          </p:cNvPr>
          <p:cNvSpPr/>
          <p:nvPr userDrawn="1"/>
        </p:nvSpPr>
        <p:spPr>
          <a:xfrm>
            <a:off x="5484064" y="0"/>
            <a:ext cx="6707936" cy="3084786"/>
          </a:xfrm>
          <a:prstGeom prst="rect">
            <a:avLst/>
          </a:prstGeom>
          <a:solidFill>
            <a:srgbClr val="EC93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a:extLst>
              <a:ext uri="{FF2B5EF4-FFF2-40B4-BE49-F238E27FC236}">
                <a16:creationId xmlns:a16="http://schemas.microsoft.com/office/drawing/2014/main" id="{5DCB98B9-7358-4045-A074-D65A64CA4C55}"/>
              </a:ext>
            </a:extLst>
          </p:cNvPr>
          <p:cNvSpPr/>
          <p:nvPr userDrawn="1"/>
        </p:nvSpPr>
        <p:spPr>
          <a:xfrm>
            <a:off x="-1" y="3084786"/>
            <a:ext cx="6096001" cy="323193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DC8270CB-0DE9-1444-BA3E-DB37A298F6DD}"/>
              </a:ext>
            </a:extLst>
          </p:cNvPr>
          <p:cNvSpPr>
            <a:spLocks noGrp="1"/>
          </p:cNvSpPr>
          <p:nvPr>
            <p:ph type="title" hasCustomPrompt="1"/>
          </p:nvPr>
        </p:nvSpPr>
        <p:spPr>
          <a:xfrm>
            <a:off x="6218985" y="370489"/>
            <a:ext cx="5238094" cy="649015"/>
          </a:xfrm>
          <a:prstGeom prst="rect">
            <a:avLst/>
          </a:prstGeom>
        </p:spPr>
        <p:txBody>
          <a:bodyPr anchor="b">
            <a:normAutofit/>
          </a:bodyPr>
          <a:lstStyle>
            <a:lvl1pPr algn="l">
              <a:defRPr sz="3200"/>
            </a:lvl1pPr>
          </a:lstStyle>
          <a:p>
            <a:r>
              <a:rPr lang="fr-FR" dirty="0"/>
              <a:t>Titre</a:t>
            </a:r>
          </a:p>
        </p:txBody>
      </p:sp>
      <p:sp>
        <p:nvSpPr>
          <p:cNvPr id="11" name="Espace réservé du texte 40">
            <a:extLst>
              <a:ext uri="{FF2B5EF4-FFF2-40B4-BE49-F238E27FC236}">
                <a16:creationId xmlns:a16="http://schemas.microsoft.com/office/drawing/2014/main" id="{6DEE94D9-CE69-7F4E-B842-61006575BCD3}"/>
              </a:ext>
            </a:extLst>
          </p:cNvPr>
          <p:cNvSpPr>
            <a:spLocks noGrp="1"/>
          </p:cNvSpPr>
          <p:nvPr>
            <p:ph type="body" sz="quarter" idx="22"/>
          </p:nvPr>
        </p:nvSpPr>
        <p:spPr>
          <a:xfrm>
            <a:off x="6218985" y="1105176"/>
            <a:ext cx="5238094" cy="1511900"/>
          </a:xfrm>
        </p:spPr>
        <p:txBody>
          <a:bodyPr>
            <a:normAutofit/>
          </a:bodyPr>
          <a:lstStyle>
            <a:lvl1pPr marL="0" indent="0">
              <a:lnSpc>
                <a:spcPct val="120000"/>
              </a:lnSpc>
              <a:spcBef>
                <a:spcPts val="0"/>
              </a:spcBef>
              <a:buNone/>
              <a:defRPr lang="fr-FR" sz="1800" b="0" i="0" kern="1200" dirty="0" smtClean="0">
                <a:solidFill>
                  <a:schemeClr val="bg1"/>
                </a:solidFill>
                <a:latin typeface="Helvetica Neue Light" panose="02000403000000020004" pitchFamily="2" charset="0"/>
                <a:ea typeface="Helvetica Neue Light" panose="02000403000000020004" pitchFamily="2" charset="0"/>
                <a:cs typeface="+mn-cs"/>
              </a:defRPr>
            </a:lvl1pPr>
          </a:lstStyle>
          <a:p>
            <a:pPr lvl="0"/>
            <a:r>
              <a:rPr lang="fr-FR" dirty="0"/>
              <a:t>Cliquez pour modifier les styles du texte du masque</a:t>
            </a:r>
          </a:p>
        </p:txBody>
      </p:sp>
      <p:sp>
        <p:nvSpPr>
          <p:cNvPr id="13" name="Espace réservé du texte 40">
            <a:extLst>
              <a:ext uri="{FF2B5EF4-FFF2-40B4-BE49-F238E27FC236}">
                <a16:creationId xmlns:a16="http://schemas.microsoft.com/office/drawing/2014/main" id="{D8633C67-E623-2147-9F8F-9DA8224C24D8}"/>
              </a:ext>
            </a:extLst>
          </p:cNvPr>
          <p:cNvSpPr>
            <a:spLocks noGrp="1"/>
          </p:cNvSpPr>
          <p:nvPr>
            <p:ph type="body" sz="quarter" idx="23"/>
          </p:nvPr>
        </p:nvSpPr>
        <p:spPr>
          <a:xfrm>
            <a:off x="452090" y="4312144"/>
            <a:ext cx="5238094" cy="1511900"/>
          </a:xfrm>
        </p:spPr>
        <p:txBody>
          <a:bodyPr>
            <a:normAutofit/>
          </a:bodyPr>
          <a:lstStyle>
            <a:lvl1pPr marL="0" indent="0">
              <a:lnSpc>
                <a:spcPct val="120000"/>
              </a:lnSpc>
              <a:spcBef>
                <a:spcPts val="0"/>
              </a:spcBef>
              <a:buNone/>
              <a:defRPr lang="fr-FR" sz="1800" b="0" i="0" kern="1200" dirty="0" smtClean="0">
                <a:solidFill>
                  <a:schemeClr val="bg1"/>
                </a:solidFill>
                <a:latin typeface="Helvetica Neue Light" panose="02000403000000020004" pitchFamily="2" charset="0"/>
                <a:ea typeface="Helvetica Neue Light" panose="02000403000000020004" pitchFamily="2" charset="0"/>
                <a:cs typeface="+mn-cs"/>
              </a:defRPr>
            </a:lvl1pPr>
          </a:lstStyle>
          <a:p>
            <a:pPr lvl="0"/>
            <a:r>
              <a:rPr lang="fr-FR" dirty="0"/>
              <a:t>Cliquez pour modifier les styles du texte du masque</a:t>
            </a:r>
          </a:p>
        </p:txBody>
      </p:sp>
      <p:sp>
        <p:nvSpPr>
          <p:cNvPr id="15" name="Espace réservé du texte 45">
            <a:extLst>
              <a:ext uri="{FF2B5EF4-FFF2-40B4-BE49-F238E27FC236}">
                <a16:creationId xmlns:a16="http://schemas.microsoft.com/office/drawing/2014/main" id="{2C2015C8-FAE9-9946-9E87-989705E28DEA}"/>
              </a:ext>
            </a:extLst>
          </p:cNvPr>
          <p:cNvSpPr>
            <a:spLocks noGrp="1"/>
          </p:cNvSpPr>
          <p:nvPr>
            <p:ph type="body" sz="quarter" idx="21" hasCustomPrompt="1"/>
          </p:nvPr>
        </p:nvSpPr>
        <p:spPr>
          <a:xfrm>
            <a:off x="460484" y="3587968"/>
            <a:ext cx="5238093" cy="649014"/>
          </a:xfrm>
        </p:spPr>
        <p:txBody>
          <a:bodyPr anchor="b">
            <a:noAutofit/>
          </a:bodyPr>
          <a:lstStyle>
            <a:lvl1pPr marL="0" indent="0">
              <a:lnSpc>
                <a:spcPct val="100000"/>
              </a:lnSpc>
              <a:spcBef>
                <a:spcPts val="0"/>
              </a:spcBef>
              <a:buNone/>
              <a:defRPr sz="3200" b="0" i="0">
                <a:solidFill>
                  <a:srgbClr val="EC934C"/>
                </a:solidFill>
                <a:latin typeface="Futura Condensed Medium" panose="020B0602020204020303" pitchFamily="34" charset="-79"/>
                <a:cs typeface="Futura Condensed Medium" panose="020B0602020204020303" pitchFamily="34" charset="-79"/>
              </a:defRPr>
            </a:lvl1pPr>
          </a:lstStyle>
          <a:p>
            <a:pPr lvl="0"/>
            <a:r>
              <a:rPr lang="fr-FR" dirty="0"/>
              <a:t>Titre</a:t>
            </a:r>
          </a:p>
        </p:txBody>
      </p:sp>
    </p:spTree>
    <p:extLst>
      <p:ext uri="{BB962C8B-B14F-4D97-AF65-F5344CB8AC3E}">
        <p14:creationId xmlns:p14="http://schemas.microsoft.com/office/powerpoint/2010/main" val="1652682762"/>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 illustrations">
    <p:spTree>
      <p:nvGrpSpPr>
        <p:cNvPr id="1" name=""/>
        <p:cNvGrpSpPr/>
        <p:nvPr/>
      </p:nvGrpSpPr>
      <p:grpSpPr>
        <a:xfrm>
          <a:off x="0" y="0"/>
          <a:ext cx="0" cy="0"/>
          <a:chOff x="0" y="0"/>
          <a:chExt cx="0" cy="0"/>
        </a:xfrm>
      </p:grpSpPr>
      <p:sp>
        <p:nvSpPr>
          <p:cNvPr id="3" name="Espace réservé de la date 2">
            <a:extLst>
              <a:ext uri="{FF2B5EF4-FFF2-40B4-BE49-F238E27FC236}">
                <a16:creationId xmlns:a16="http://schemas.microsoft.com/office/drawing/2014/main" id="{E99C08A8-524A-1E40-88CA-AC93FAD0BBA9}"/>
              </a:ext>
            </a:extLst>
          </p:cNvPr>
          <p:cNvSpPr>
            <a:spLocks noGrp="1"/>
          </p:cNvSpPr>
          <p:nvPr>
            <p:ph type="dt" sz="half" idx="10"/>
          </p:nvPr>
        </p:nvSpPr>
        <p:spPr>
          <a:xfrm>
            <a:off x="838200" y="6402388"/>
            <a:ext cx="2743200" cy="365125"/>
          </a:xfrm>
          <a:prstGeom prst="rect">
            <a:avLst/>
          </a:prstGeom>
        </p:spPr>
        <p:txBody>
          <a:bodyPr/>
          <a:lstStyle/>
          <a:p>
            <a:r>
              <a:rPr lang="fr-FR"/>
              <a:t>2021</a:t>
            </a:r>
            <a:endParaRPr lang="fr-FR" dirty="0"/>
          </a:p>
        </p:txBody>
      </p:sp>
      <p:sp>
        <p:nvSpPr>
          <p:cNvPr id="4" name="Espace réservé du pied de page 3">
            <a:extLst>
              <a:ext uri="{FF2B5EF4-FFF2-40B4-BE49-F238E27FC236}">
                <a16:creationId xmlns:a16="http://schemas.microsoft.com/office/drawing/2014/main" id="{7C778C8A-387C-5C41-A7EA-D0B37F5C4510}"/>
              </a:ext>
            </a:extLst>
          </p:cNvPr>
          <p:cNvSpPr>
            <a:spLocks noGrp="1"/>
          </p:cNvSpPr>
          <p:nvPr>
            <p:ph type="ftr" sz="quarter" idx="11"/>
          </p:nvPr>
        </p:nvSpPr>
        <p:spPr>
          <a:xfrm>
            <a:off x="4038600" y="6402388"/>
            <a:ext cx="4114800" cy="365125"/>
          </a:xfrm>
          <a:prstGeom prst="rect">
            <a:avLst/>
          </a:prstGeom>
        </p:spPr>
        <p:txBody>
          <a:bodyPr/>
          <a:lstStyle/>
          <a:p>
            <a:r>
              <a:rPr lang="fr-FR"/>
              <a:t>Nom de la capsule ou ressource</a:t>
            </a:r>
            <a:endParaRPr lang="fr-FR" dirty="0"/>
          </a:p>
        </p:txBody>
      </p:sp>
      <p:sp>
        <p:nvSpPr>
          <p:cNvPr id="5" name="Espace réservé du numéro de diapositive 4">
            <a:extLst>
              <a:ext uri="{FF2B5EF4-FFF2-40B4-BE49-F238E27FC236}">
                <a16:creationId xmlns:a16="http://schemas.microsoft.com/office/drawing/2014/main" id="{639A2E34-3563-5346-89FF-A1C9F0C37AA1}"/>
              </a:ext>
            </a:extLst>
          </p:cNvPr>
          <p:cNvSpPr>
            <a:spLocks noGrp="1"/>
          </p:cNvSpPr>
          <p:nvPr>
            <p:ph type="sldNum" sz="quarter" idx="12"/>
          </p:nvPr>
        </p:nvSpPr>
        <p:spPr/>
        <p:txBody>
          <a:bodyPr/>
          <a:lstStyle/>
          <a:p>
            <a:fld id="{AD34F95D-0F75-2342-9DB1-D3EF48840901}" type="slidenum">
              <a:rPr lang="fr-FR" smtClean="0"/>
              <a:pPr/>
              <a:t>‹N°›</a:t>
            </a:fld>
            <a:endParaRPr lang="fr-FR" dirty="0"/>
          </a:p>
        </p:txBody>
      </p:sp>
      <p:sp>
        <p:nvSpPr>
          <p:cNvPr id="2" name="Titre 1">
            <a:extLst>
              <a:ext uri="{FF2B5EF4-FFF2-40B4-BE49-F238E27FC236}">
                <a16:creationId xmlns:a16="http://schemas.microsoft.com/office/drawing/2014/main" id="{BF248786-E5B3-A843-9DCC-ECFCFFC7435B}"/>
              </a:ext>
            </a:extLst>
          </p:cNvPr>
          <p:cNvSpPr>
            <a:spLocks noGrp="1"/>
          </p:cNvSpPr>
          <p:nvPr>
            <p:ph type="title" hasCustomPrompt="1"/>
          </p:nvPr>
        </p:nvSpPr>
        <p:spPr>
          <a:xfrm>
            <a:off x="0" y="5891866"/>
            <a:ext cx="12192000" cy="966134"/>
          </a:xfrm>
          <a:prstGeom prst="rect">
            <a:avLst/>
          </a:prstGeom>
          <a:solidFill>
            <a:srgbClr val="44546A"/>
          </a:solidFill>
        </p:spPr>
        <p:txBody>
          <a:bodyPr/>
          <a:lstStyle>
            <a:lvl1pPr>
              <a:defRPr>
                <a:solidFill>
                  <a:srgbClr val="EC934C"/>
                </a:solidFill>
              </a:defRPr>
            </a:lvl1pPr>
          </a:lstStyle>
          <a:p>
            <a:r>
              <a:rPr lang="fr-FR" dirty="0"/>
              <a:t>Titre de l’illustration</a:t>
            </a:r>
          </a:p>
        </p:txBody>
      </p:sp>
      <p:sp>
        <p:nvSpPr>
          <p:cNvPr id="6" name="Espace réservé du contenu 8">
            <a:extLst>
              <a:ext uri="{FF2B5EF4-FFF2-40B4-BE49-F238E27FC236}">
                <a16:creationId xmlns:a16="http://schemas.microsoft.com/office/drawing/2014/main" id="{390F294C-E2C1-8D49-9882-179FA789B4CC}"/>
              </a:ext>
            </a:extLst>
          </p:cNvPr>
          <p:cNvSpPr>
            <a:spLocks noGrp="1"/>
          </p:cNvSpPr>
          <p:nvPr>
            <p:ph sz="quarter" idx="13" hasCustomPrompt="1"/>
          </p:nvPr>
        </p:nvSpPr>
        <p:spPr>
          <a:xfrm>
            <a:off x="0" y="0"/>
            <a:ext cx="6096000" cy="5891866"/>
          </a:xfrm>
        </p:spPr>
        <p:txBody>
          <a:bodyPr anchor="ctr">
            <a:normAutofit/>
          </a:bodyPr>
          <a:lstStyle>
            <a:lvl1pPr marL="0" indent="0" algn="ctr">
              <a:buNone/>
              <a:defRPr sz="2400" b="0" i="1">
                <a:latin typeface="Helvetica Neue Thin" panose="020B0403020202020204" pitchFamily="34" charset="0"/>
                <a:ea typeface="Helvetica Neue Thin" panose="020B0403020202020204" pitchFamily="34" charset="0"/>
                <a:cs typeface="Helvetica Neue Condensed" panose="02000503000000020004" pitchFamily="2" charset="0"/>
              </a:defRPr>
            </a:lvl1pPr>
          </a:lstStyle>
          <a:p>
            <a:pPr lvl="0"/>
            <a:r>
              <a:rPr lang="fr-FR" dirty="0"/>
              <a:t>Image, tableau, graphique, citation, …</a:t>
            </a:r>
          </a:p>
        </p:txBody>
      </p:sp>
      <p:sp>
        <p:nvSpPr>
          <p:cNvPr id="7" name="Espace réservé du contenu 8">
            <a:extLst>
              <a:ext uri="{FF2B5EF4-FFF2-40B4-BE49-F238E27FC236}">
                <a16:creationId xmlns:a16="http://schemas.microsoft.com/office/drawing/2014/main" id="{4E22F000-F463-9F4C-9CA9-6648A2147BC1}"/>
              </a:ext>
            </a:extLst>
          </p:cNvPr>
          <p:cNvSpPr>
            <a:spLocks noGrp="1"/>
          </p:cNvSpPr>
          <p:nvPr>
            <p:ph sz="quarter" idx="14" hasCustomPrompt="1"/>
          </p:nvPr>
        </p:nvSpPr>
        <p:spPr>
          <a:xfrm>
            <a:off x="6096000" y="0"/>
            <a:ext cx="6096000" cy="5891866"/>
          </a:xfrm>
        </p:spPr>
        <p:txBody>
          <a:bodyPr anchor="ctr">
            <a:normAutofit/>
          </a:bodyPr>
          <a:lstStyle>
            <a:lvl1pPr marL="0" indent="0" algn="ctr">
              <a:buNone/>
              <a:defRPr sz="2400" b="0" i="1">
                <a:latin typeface="Helvetica Neue Thin" panose="020B0403020202020204" pitchFamily="34" charset="0"/>
                <a:ea typeface="Helvetica Neue Thin" panose="020B0403020202020204" pitchFamily="34" charset="0"/>
                <a:cs typeface="Helvetica Neue Condensed" panose="02000503000000020004" pitchFamily="2" charset="0"/>
              </a:defRPr>
            </a:lvl1pPr>
          </a:lstStyle>
          <a:p>
            <a:pPr lvl="0"/>
            <a:r>
              <a:rPr lang="fr-FR" dirty="0"/>
              <a:t>Image, tableau, graphique, citation, …</a:t>
            </a:r>
          </a:p>
        </p:txBody>
      </p:sp>
    </p:spTree>
    <p:extLst>
      <p:ext uri="{BB962C8B-B14F-4D97-AF65-F5344CB8AC3E}">
        <p14:creationId xmlns:p14="http://schemas.microsoft.com/office/powerpoint/2010/main" val="207520307"/>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Titre seul">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FC0F197-5965-5B4B-87E5-4A680185F756}"/>
              </a:ext>
            </a:extLst>
          </p:cNvPr>
          <p:cNvSpPr/>
          <p:nvPr userDrawn="1"/>
        </p:nvSpPr>
        <p:spPr>
          <a:xfrm>
            <a:off x="935303" y="4346225"/>
            <a:ext cx="10320718" cy="157383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space réservé du pied de page 3">
            <a:extLst>
              <a:ext uri="{FF2B5EF4-FFF2-40B4-BE49-F238E27FC236}">
                <a16:creationId xmlns:a16="http://schemas.microsoft.com/office/drawing/2014/main" id="{DE50354A-069B-D048-A416-685D0C9E2DA7}"/>
              </a:ext>
            </a:extLst>
          </p:cNvPr>
          <p:cNvSpPr>
            <a:spLocks noGrp="1"/>
          </p:cNvSpPr>
          <p:nvPr>
            <p:ph type="ftr" sz="quarter" idx="11"/>
          </p:nvPr>
        </p:nvSpPr>
        <p:spPr>
          <a:xfrm>
            <a:off x="4038600" y="6402388"/>
            <a:ext cx="4114800" cy="365125"/>
          </a:xfrm>
          <a:prstGeom prst="rect">
            <a:avLst/>
          </a:prstGeom>
        </p:spPr>
        <p:txBody>
          <a:bodyPr/>
          <a:lstStyle>
            <a:lvl1pPr>
              <a:defRPr/>
            </a:lvl1pPr>
          </a:lstStyle>
          <a:p>
            <a:r>
              <a:rPr lang="fr-FR" dirty="0"/>
              <a:t>Economie monétaire et bancaire</a:t>
            </a:r>
          </a:p>
        </p:txBody>
      </p:sp>
      <p:sp>
        <p:nvSpPr>
          <p:cNvPr id="5" name="Espace réservé du numéro de diapositive 4">
            <a:extLst>
              <a:ext uri="{FF2B5EF4-FFF2-40B4-BE49-F238E27FC236}">
                <a16:creationId xmlns:a16="http://schemas.microsoft.com/office/drawing/2014/main" id="{04CCEF94-EB25-8847-8FAC-A112364F8350}"/>
              </a:ext>
            </a:extLst>
          </p:cNvPr>
          <p:cNvSpPr>
            <a:spLocks noGrp="1"/>
          </p:cNvSpPr>
          <p:nvPr>
            <p:ph type="sldNum" sz="quarter" idx="12"/>
          </p:nvPr>
        </p:nvSpPr>
        <p:spPr/>
        <p:txBody>
          <a:bodyPr/>
          <a:lstStyle/>
          <a:p>
            <a:fld id="{AD34F95D-0F75-2342-9DB1-D3EF48840901}" type="slidenum">
              <a:rPr lang="fr-FR" smtClean="0"/>
              <a:t>‹N°›</a:t>
            </a:fld>
            <a:endParaRPr lang="fr-FR"/>
          </a:p>
        </p:txBody>
      </p:sp>
      <p:sp>
        <p:nvSpPr>
          <p:cNvPr id="9" name="Titre 1">
            <a:extLst>
              <a:ext uri="{FF2B5EF4-FFF2-40B4-BE49-F238E27FC236}">
                <a16:creationId xmlns:a16="http://schemas.microsoft.com/office/drawing/2014/main" id="{7AFC31C6-EB4A-394C-8CA0-42EE96A27864}"/>
              </a:ext>
            </a:extLst>
          </p:cNvPr>
          <p:cNvSpPr>
            <a:spLocks noGrp="1"/>
          </p:cNvSpPr>
          <p:nvPr>
            <p:ph type="title" hasCustomPrompt="1"/>
          </p:nvPr>
        </p:nvSpPr>
        <p:spPr>
          <a:xfrm>
            <a:off x="0" y="0"/>
            <a:ext cx="12192000" cy="1159799"/>
          </a:xfrm>
          <a:prstGeom prst="rect">
            <a:avLst/>
          </a:prstGeom>
          <a:solidFill>
            <a:srgbClr val="44546A"/>
          </a:solidFill>
        </p:spPr>
        <p:txBody>
          <a:bodyPr lIns="720000" rIns="720000" anchor="ctr"/>
          <a:lstStyle>
            <a:lvl1pPr>
              <a:defRPr>
                <a:solidFill>
                  <a:srgbClr val="EC934C"/>
                </a:solidFill>
              </a:defRPr>
            </a:lvl1pPr>
          </a:lstStyle>
          <a:p>
            <a:r>
              <a:rPr lang="fr-FR" dirty="0"/>
              <a:t>Références</a:t>
            </a:r>
          </a:p>
        </p:txBody>
      </p:sp>
      <p:pic>
        <p:nvPicPr>
          <p:cNvPr id="6" name="Image 5">
            <a:extLst>
              <a:ext uri="{FF2B5EF4-FFF2-40B4-BE49-F238E27FC236}">
                <a16:creationId xmlns:a16="http://schemas.microsoft.com/office/drawing/2014/main" id="{41F3C9C7-7485-B947-A30F-E9DDD22E4CF4}"/>
              </a:ext>
            </a:extLst>
          </p:cNvPr>
          <p:cNvPicPr>
            <a:picLocks noChangeAspect="1"/>
          </p:cNvPicPr>
          <p:nvPr userDrawn="1"/>
        </p:nvPicPr>
        <p:blipFill>
          <a:blip r:embed="rId2"/>
          <a:stretch>
            <a:fillRect/>
          </a:stretch>
        </p:blipFill>
        <p:spPr>
          <a:xfrm>
            <a:off x="1120669" y="4531433"/>
            <a:ext cx="1630022" cy="579264"/>
          </a:xfrm>
          <a:prstGeom prst="rect">
            <a:avLst/>
          </a:prstGeom>
        </p:spPr>
      </p:pic>
      <p:sp>
        <p:nvSpPr>
          <p:cNvPr id="8" name="Espace réservé du texte 7">
            <a:extLst>
              <a:ext uri="{FF2B5EF4-FFF2-40B4-BE49-F238E27FC236}">
                <a16:creationId xmlns:a16="http://schemas.microsoft.com/office/drawing/2014/main" id="{07503816-DCFB-6D4E-B443-7EBDABA8880E}"/>
              </a:ext>
            </a:extLst>
          </p:cNvPr>
          <p:cNvSpPr>
            <a:spLocks noGrp="1"/>
          </p:cNvSpPr>
          <p:nvPr>
            <p:ph type="body" sz="quarter" idx="26" hasCustomPrompt="1"/>
          </p:nvPr>
        </p:nvSpPr>
        <p:spPr>
          <a:xfrm>
            <a:off x="935303" y="1515533"/>
            <a:ext cx="10320718" cy="2472267"/>
          </a:xfrm>
        </p:spPr>
        <p:txBody>
          <a:bodyPr anchor="ctr">
            <a:normAutofit/>
          </a:bodyPr>
          <a:lstStyle>
            <a:lvl1pPr marL="0" indent="0">
              <a:buNone/>
              <a:defRPr sz="1600" b="0"/>
            </a:lvl1pPr>
          </a:lstStyle>
          <a:p>
            <a:pPr lvl="0"/>
            <a:r>
              <a:rPr lang="fr-FR" dirty="0"/>
              <a:t>TITRE, AUTEUR, AUNEGe (http://</a:t>
            </a:r>
            <a:r>
              <a:rPr lang="fr-FR" dirty="0" err="1"/>
              <a:t>aunege.fr</a:t>
            </a:r>
            <a:r>
              <a:rPr lang="fr-FR" dirty="0"/>
              <a:t>), CC – BY NC ND (http://</a:t>
            </a:r>
            <a:r>
              <a:rPr lang="fr-FR" dirty="0" err="1"/>
              <a:t>creativecommons.org</a:t>
            </a:r>
            <a:r>
              <a:rPr lang="fr-FR" dirty="0"/>
              <a:t>/</a:t>
            </a:r>
            <a:r>
              <a:rPr lang="fr-FR" dirty="0" err="1"/>
              <a:t>licenses</a:t>
            </a:r>
            <a:r>
              <a:rPr lang="fr-FR" dirty="0"/>
              <a:t>/by-</a:t>
            </a:r>
            <a:r>
              <a:rPr lang="fr-FR" dirty="0" err="1"/>
              <a:t>nc</a:t>
            </a:r>
            <a:r>
              <a:rPr lang="fr-FR" dirty="0"/>
              <a:t>-</a:t>
            </a:r>
            <a:r>
              <a:rPr lang="fr-FR" dirty="0" err="1"/>
              <a:t>nd</a:t>
            </a:r>
            <a:r>
              <a:rPr lang="fr-FR" dirty="0"/>
              <a:t>/4.0/).</a:t>
            </a:r>
          </a:p>
        </p:txBody>
      </p:sp>
      <p:sp>
        <p:nvSpPr>
          <p:cNvPr id="11" name="ZoneTexte 10">
            <a:extLst>
              <a:ext uri="{FF2B5EF4-FFF2-40B4-BE49-F238E27FC236}">
                <a16:creationId xmlns:a16="http://schemas.microsoft.com/office/drawing/2014/main" id="{AB756DF4-0D2F-6E49-9790-D9D5D776834F}"/>
              </a:ext>
            </a:extLst>
          </p:cNvPr>
          <p:cNvSpPr txBox="1"/>
          <p:nvPr userDrawn="1"/>
        </p:nvSpPr>
        <p:spPr>
          <a:xfrm>
            <a:off x="1120669" y="5110697"/>
            <a:ext cx="10135352" cy="738664"/>
          </a:xfrm>
          <a:prstGeom prst="rect">
            <a:avLst/>
          </a:prstGeom>
          <a:noFill/>
        </p:spPr>
        <p:txBody>
          <a:bodyPr wrap="square" l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50" dirty="0">
                <a:solidFill>
                  <a:schemeClr val="bg1"/>
                </a:solidFill>
              </a:rPr>
              <a:t>Cette œuvre est mise à disposition dans le respect de la législation française protégeant le droit d'auteur, selon les termes du contrat de licence Creative Commons Attribution - Pas d'Utilisation Commerciale - Pas de Modification 4.0 International (http://creativecommons.org/licenses/by-nc-nd/4.0/). En cas de conflit entre la législation française et les termes de ce contrat de licence, la clause non conforme à la législation française est réputée non écrite. Si la clause constitue un élément déterminant de l'engagement des parties ou de l'une d'elles, sa nullité emporte celle du contrat de licence tout entier.</a:t>
            </a:r>
          </a:p>
        </p:txBody>
      </p:sp>
    </p:spTree>
    <p:extLst>
      <p:ext uri="{BB962C8B-B14F-4D97-AF65-F5344CB8AC3E}">
        <p14:creationId xmlns:p14="http://schemas.microsoft.com/office/powerpoint/2010/main" val="1126905707"/>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lanc">
    <p:spTree>
      <p:nvGrpSpPr>
        <p:cNvPr id="1" name=""/>
        <p:cNvGrpSpPr/>
        <p:nvPr/>
      </p:nvGrpSpPr>
      <p:grpSpPr>
        <a:xfrm>
          <a:off x="0" y="0"/>
          <a:ext cx="0" cy="0"/>
          <a:chOff x="0" y="0"/>
          <a:chExt cx="0" cy="0"/>
        </a:xfrm>
      </p:grpSpPr>
      <p:sp>
        <p:nvSpPr>
          <p:cNvPr id="3" name="Espace réservé de la date 2">
            <a:extLst>
              <a:ext uri="{FF2B5EF4-FFF2-40B4-BE49-F238E27FC236}">
                <a16:creationId xmlns:a16="http://schemas.microsoft.com/office/drawing/2014/main" id="{9B4A9AB2-42F2-CE4C-9038-0FC22C4772CF}"/>
              </a:ext>
            </a:extLst>
          </p:cNvPr>
          <p:cNvSpPr>
            <a:spLocks noGrp="1"/>
          </p:cNvSpPr>
          <p:nvPr>
            <p:ph type="dt" sz="half" idx="10"/>
          </p:nvPr>
        </p:nvSpPr>
        <p:spPr>
          <a:xfrm>
            <a:off x="838200" y="6402388"/>
            <a:ext cx="2743200" cy="365125"/>
          </a:xfrm>
          <a:prstGeom prst="rect">
            <a:avLst/>
          </a:prstGeom>
        </p:spPr>
        <p:txBody>
          <a:bodyPr/>
          <a:lstStyle/>
          <a:p>
            <a:r>
              <a:rPr lang="fr-FR"/>
              <a:t>2021</a:t>
            </a:r>
            <a:endParaRPr lang="fr-FR" dirty="0"/>
          </a:p>
        </p:txBody>
      </p:sp>
      <p:sp>
        <p:nvSpPr>
          <p:cNvPr id="4" name="Espace réservé du pied de page 3">
            <a:extLst>
              <a:ext uri="{FF2B5EF4-FFF2-40B4-BE49-F238E27FC236}">
                <a16:creationId xmlns:a16="http://schemas.microsoft.com/office/drawing/2014/main" id="{A71D7A5A-684C-2F4A-B8AC-39D623B6CEFE}"/>
              </a:ext>
            </a:extLst>
          </p:cNvPr>
          <p:cNvSpPr>
            <a:spLocks noGrp="1"/>
          </p:cNvSpPr>
          <p:nvPr>
            <p:ph type="ftr" sz="quarter" idx="11"/>
          </p:nvPr>
        </p:nvSpPr>
        <p:spPr>
          <a:xfrm>
            <a:off x="4038600" y="6402388"/>
            <a:ext cx="4114800" cy="365125"/>
          </a:xfrm>
          <a:prstGeom prst="rect">
            <a:avLst/>
          </a:prstGeom>
        </p:spPr>
        <p:txBody>
          <a:bodyPr/>
          <a:lstStyle/>
          <a:p>
            <a:r>
              <a:rPr lang="fr-FR"/>
              <a:t>Nom de la capsule ou ressource</a:t>
            </a:r>
            <a:endParaRPr lang="fr-FR" dirty="0"/>
          </a:p>
        </p:txBody>
      </p:sp>
      <p:sp>
        <p:nvSpPr>
          <p:cNvPr id="5" name="Espace réservé du numéro de diapositive 4">
            <a:extLst>
              <a:ext uri="{FF2B5EF4-FFF2-40B4-BE49-F238E27FC236}">
                <a16:creationId xmlns:a16="http://schemas.microsoft.com/office/drawing/2014/main" id="{29E91D5B-B64C-3D45-925A-FEFCF4535AC2}"/>
              </a:ext>
            </a:extLst>
          </p:cNvPr>
          <p:cNvSpPr>
            <a:spLocks noGrp="1"/>
          </p:cNvSpPr>
          <p:nvPr>
            <p:ph type="sldNum" sz="quarter" idx="12"/>
          </p:nvPr>
        </p:nvSpPr>
        <p:spPr/>
        <p:txBody>
          <a:bodyPr/>
          <a:lstStyle/>
          <a:p>
            <a:fld id="{AD34F95D-0F75-2342-9DB1-D3EF48840901}" type="slidenum">
              <a:rPr lang="fr-FR" smtClean="0"/>
              <a:pPr/>
              <a:t>‹N°›</a:t>
            </a:fld>
            <a:endParaRPr lang="fr-FR" dirty="0"/>
          </a:p>
        </p:txBody>
      </p:sp>
      <p:sp>
        <p:nvSpPr>
          <p:cNvPr id="6" name="Rectangle 5">
            <a:extLst>
              <a:ext uri="{FF2B5EF4-FFF2-40B4-BE49-F238E27FC236}">
                <a16:creationId xmlns:a16="http://schemas.microsoft.com/office/drawing/2014/main" id="{DBCBCC31-F457-2B48-B310-45B465AD8196}"/>
              </a:ext>
            </a:extLst>
          </p:cNvPr>
          <p:cNvSpPr/>
          <p:nvPr userDrawn="1"/>
        </p:nvSpPr>
        <p:spPr>
          <a:xfrm>
            <a:off x="0" y="1"/>
            <a:ext cx="12191999" cy="68579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772605864"/>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Fondu fin diapo">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0BF8CDE-EBDA-8B4C-9A9D-AAC00F161712}"/>
              </a:ext>
            </a:extLst>
          </p:cNvPr>
          <p:cNvSpPr/>
          <p:nvPr userDrawn="1"/>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671344060"/>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 titre 3 logos">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id="{00AF5496-29BD-CE43-B1D0-B6B8BB958BD7}"/>
              </a:ext>
            </a:extLst>
          </p:cNvPr>
          <p:cNvSpPr>
            <a:spLocks noGrp="1"/>
          </p:cNvSpPr>
          <p:nvPr>
            <p:ph type="sldNum" sz="quarter" idx="12"/>
          </p:nvPr>
        </p:nvSpPr>
        <p:spPr/>
        <p:txBody>
          <a:bodyPr/>
          <a:lstStyle/>
          <a:p>
            <a:fld id="{AD34F95D-0F75-2342-9DB1-D3EF48840901}" type="slidenum">
              <a:rPr lang="fr-FR" smtClean="0"/>
              <a:t>‹N°›</a:t>
            </a:fld>
            <a:endParaRPr lang="fr-FR"/>
          </a:p>
        </p:txBody>
      </p:sp>
      <p:sp>
        <p:nvSpPr>
          <p:cNvPr id="15" name="Espace réservé pour une image  14">
            <a:extLst>
              <a:ext uri="{FF2B5EF4-FFF2-40B4-BE49-F238E27FC236}">
                <a16:creationId xmlns:a16="http://schemas.microsoft.com/office/drawing/2014/main" id="{138E8F66-39A6-F74C-A77F-7E1B6E68AAF2}"/>
              </a:ext>
            </a:extLst>
          </p:cNvPr>
          <p:cNvSpPr>
            <a:spLocks noGrp="1"/>
          </p:cNvSpPr>
          <p:nvPr>
            <p:ph type="pic" sz="quarter" idx="13" hasCustomPrompt="1"/>
          </p:nvPr>
        </p:nvSpPr>
        <p:spPr>
          <a:xfrm>
            <a:off x="4698125" y="4325595"/>
            <a:ext cx="2795751" cy="1437253"/>
          </a:xfrm>
          <a:effectLst>
            <a:reflection blurRad="88900" stA="50000" endPos="20000" dist="203200" dir="5400000" sy="-100000" algn="bl" rotWithShape="0"/>
          </a:effectLst>
        </p:spPr>
        <p:txBody>
          <a:bodyPr/>
          <a:lstStyle>
            <a:lvl1pPr marL="0" indent="0">
              <a:buNone/>
              <a:defRPr/>
            </a:lvl1pPr>
          </a:lstStyle>
          <a:p>
            <a:r>
              <a:rPr lang="fr-FR" dirty="0"/>
              <a:t>Logo établissement</a:t>
            </a:r>
          </a:p>
        </p:txBody>
      </p:sp>
      <p:sp>
        <p:nvSpPr>
          <p:cNvPr id="11" name="Espace réservé pour une image  10">
            <a:extLst>
              <a:ext uri="{FF2B5EF4-FFF2-40B4-BE49-F238E27FC236}">
                <a16:creationId xmlns:a16="http://schemas.microsoft.com/office/drawing/2014/main" id="{CC3F110F-4EC5-B644-91C7-8C2DDB750890}"/>
              </a:ext>
            </a:extLst>
          </p:cNvPr>
          <p:cNvSpPr>
            <a:spLocks noGrp="1"/>
          </p:cNvSpPr>
          <p:nvPr>
            <p:ph type="pic" sz="quarter" idx="14" hasCustomPrompt="1"/>
          </p:nvPr>
        </p:nvSpPr>
        <p:spPr>
          <a:xfrm>
            <a:off x="8475685" y="4321931"/>
            <a:ext cx="2795746" cy="1437254"/>
          </a:xfrm>
        </p:spPr>
        <p:txBody>
          <a:bodyPr/>
          <a:lstStyle>
            <a:lvl1pPr marL="0" indent="0">
              <a:buNone/>
              <a:defRPr/>
            </a:lvl1pPr>
          </a:lstStyle>
          <a:p>
            <a:r>
              <a:rPr lang="fr-FR" dirty="0"/>
              <a:t>Logo partenaire</a:t>
            </a:r>
          </a:p>
        </p:txBody>
      </p:sp>
      <p:sp>
        <p:nvSpPr>
          <p:cNvPr id="14" name="Rectangle 13">
            <a:extLst>
              <a:ext uri="{FF2B5EF4-FFF2-40B4-BE49-F238E27FC236}">
                <a16:creationId xmlns:a16="http://schemas.microsoft.com/office/drawing/2014/main" id="{4276F4EF-DF64-2045-B260-1F03A1396FA9}"/>
              </a:ext>
            </a:extLst>
          </p:cNvPr>
          <p:cNvSpPr/>
          <p:nvPr userDrawn="1"/>
        </p:nvSpPr>
        <p:spPr>
          <a:xfrm>
            <a:off x="0" y="0"/>
            <a:ext cx="12192000" cy="2572675"/>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9292A854-F804-FF44-BAB1-EC81521A806F}"/>
              </a:ext>
            </a:extLst>
          </p:cNvPr>
          <p:cNvSpPr>
            <a:spLocks noGrp="1"/>
          </p:cNvSpPr>
          <p:nvPr>
            <p:ph type="ctrTitle" hasCustomPrompt="1"/>
          </p:nvPr>
        </p:nvSpPr>
        <p:spPr>
          <a:xfrm>
            <a:off x="1524000" y="346846"/>
            <a:ext cx="9144000" cy="1878997"/>
          </a:xfrm>
          <a:prstGeom prst="rect">
            <a:avLst/>
          </a:prstGeom>
        </p:spPr>
        <p:txBody>
          <a:bodyPr anchor="ctr">
            <a:normAutofit/>
          </a:bodyPr>
          <a:lstStyle>
            <a:lvl1pPr algn="ctr">
              <a:lnSpc>
                <a:spcPct val="100000"/>
              </a:lnSpc>
              <a:defRPr sz="5400" b="0" i="0">
                <a:solidFill>
                  <a:srgbClr val="EC934C"/>
                </a:solidFill>
                <a:latin typeface="Impact" panose="020B0806030902050204" pitchFamily="34" charset="0"/>
                <a:cs typeface="Gill Sans" panose="020B0502020104020203" pitchFamily="34" charset="-79"/>
              </a:defRPr>
            </a:lvl1pPr>
          </a:lstStyle>
          <a:p>
            <a:r>
              <a:rPr lang="fr-FR" dirty="0"/>
              <a:t>Titre de la capsule</a:t>
            </a:r>
          </a:p>
        </p:txBody>
      </p:sp>
      <p:sp>
        <p:nvSpPr>
          <p:cNvPr id="17" name="Sous-titre 2">
            <a:extLst>
              <a:ext uri="{FF2B5EF4-FFF2-40B4-BE49-F238E27FC236}">
                <a16:creationId xmlns:a16="http://schemas.microsoft.com/office/drawing/2014/main" id="{3CB11E22-F397-DF4C-BCCE-DAE55E496AB4}"/>
              </a:ext>
            </a:extLst>
          </p:cNvPr>
          <p:cNvSpPr>
            <a:spLocks noGrp="1"/>
          </p:cNvSpPr>
          <p:nvPr>
            <p:ph type="subTitle" idx="1" hasCustomPrompt="1"/>
          </p:nvPr>
        </p:nvSpPr>
        <p:spPr>
          <a:xfrm>
            <a:off x="1524000" y="3158721"/>
            <a:ext cx="9144000" cy="772120"/>
          </a:xfrm>
        </p:spPr>
        <p:txBody>
          <a:bodyPr>
            <a:normAutofit/>
          </a:bodyPr>
          <a:lstStyle>
            <a:lvl1pPr marL="0" indent="0" algn="ctr">
              <a:buNone/>
              <a:defRPr sz="2000" b="0" i="0">
                <a:solidFill>
                  <a:schemeClr val="tx1">
                    <a:lumMod val="65000"/>
                    <a:lumOff val="35000"/>
                  </a:schemeClr>
                </a:solidFill>
                <a:latin typeface="Futura Medium" panose="020B0602020204020303" pitchFamily="34" charset="-79"/>
                <a:cs typeface="Futura Medium" panose="020B0602020204020303" pitchFamily="34" charset="-79"/>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Sous-titre : nom du cours global ou du projet p.ex.</a:t>
            </a:r>
          </a:p>
        </p:txBody>
      </p:sp>
      <p:cxnSp>
        <p:nvCxnSpPr>
          <p:cNvPr id="19" name="Connecteur droit 18">
            <a:extLst>
              <a:ext uri="{FF2B5EF4-FFF2-40B4-BE49-F238E27FC236}">
                <a16:creationId xmlns:a16="http://schemas.microsoft.com/office/drawing/2014/main" id="{D6B9C57E-AEEA-2A49-B3A2-24197D98CDB1}"/>
              </a:ext>
            </a:extLst>
          </p:cNvPr>
          <p:cNvCxnSpPr>
            <a:cxnSpLocks/>
          </p:cNvCxnSpPr>
          <p:nvPr userDrawn="1"/>
        </p:nvCxnSpPr>
        <p:spPr>
          <a:xfrm>
            <a:off x="3505200" y="3108687"/>
            <a:ext cx="5181600" cy="0"/>
          </a:xfrm>
          <a:prstGeom prst="line">
            <a:avLst/>
          </a:prstGeom>
          <a:ln w="57150">
            <a:solidFill>
              <a:srgbClr val="44546A"/>
            </a:solidFill>
          </a:ln>
        </p:spPr>
        <p:style>
          <a:lnRef idx="1">
            <a:schemeClr val="accent1"/>
          </a:lnRef>
          <a:fillRef idx="0">
            <a:schemeClr val="accent1"/>
          </a:fillRef>
          <a:effectRef idx="0">
            <a:schemeClr val="accent1"/>
          </a:effectRef>
          <a:fontRef idx="minor">
            <a:schemeClr val="tx1"/>
          </a:fontRef>
        </p:style>
      </p:cxnSp>
      <p:cxnSp>
        <p:nvCxnSpPr>
          <p:cNvPr id="21" name="Connecteur droit 20">
            <a:extLst>
              <a:ext uri="{FF2B5EF4-FFF2-40B4-BE49-F238E27FC236}">
                <a16:creationId xmlns:a16="http://schemas.microsoft.com/office/drawing/2014/main" id="{224271B7-4B51-2D4A-B723-E0A51DBE6FE9}"/>
              </a:ext>
            </a:extLst>
          </p:cNvPr>
          <p:cNvCxnSpPr>
            <a:cxnSpLocks/>
          </p:cNvCxnSpPr>
          <p:nvPr userDrawn="1"/>
        </p:nvCxnSpPr>
        <p:spPr>
          <a:xfrm>
            <a:off x="4204593" y="4405061"/>
            <a:ext cx="0" cy="1270993"/>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22" name="Connecteur droit 21">
            <a:extLst>
              <a:ext uri="{FF2B5EF4-FFF2-40B4-BE49-F238E27FC236}">
                <a16:creationId xmlns:a16="http://schemas.microsoft.com/office/drawing/2014/main" id="{3D6669BB-C179-1D4C-B2E1-C2E3C0D14E46}"/>
              </a:ext>
            </a:extLst>
          </p:cNvPr>
          <p:cNvCxnSpPr>
            <a:cxnSpLocks/>
          </p:cNvCxnSpPr>
          <p:nvPr userDrawn="1"/>
        </p:nvCxnSpPr>
        <p:spPr>
          <a:xfrm>
            <a:off x="7984781" y="4405061"/>
            <a:ext cx="0" cy="1270993"/>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20" name="Espace réservé du pied de page 5">
            <a:extLst>
              <a:ext uri="{FF2B5EF4-FFF2-40B4-BE49-F238E27FC236}">
                <a16:creationId xmlns:a16="http://schemas.microsoft.com/office/drawing/2014/main" id="{7F6122CC-EFD7-432E-80CB-C2BA1A35ADFC}"/>
              </a:ext>
            </a:extLst>
          </p:cNvPr>
          <p:cNvSpPr>
            <a:spLocks noGrp="1"/>
          </p:cNvSpPr>
          <p:nvPr>
            <p:ph type="ftr" sz="quarter" idx="11"/>
          </p:nvPr>
        </p:nvSpPr>
        <p:spPr>
          <a:xfrm>
            <a:off x="4038600" y="6402388"/>
            <a:ext cx="4114800" cy="365125"/>
          </a:xfrm>
          <a:prstGeom prst="rect">
            <a:avLst/>
          </a:prstGeom>
        </p:spPr>
        <p:txBody>
          <a:bodyPr/>
          <a:lstStyle/>
          <a:p>
            <a:r>
              <a:rPr lang="fr-FR" dirty="0"/>
              <a:t>Economie monétaire et bancaire</a:t>
            </a:r>
          </a:p>
        </p:txBody>
      </p:sp>
      <p:pic>
        <p:nvPicPr>
          <p:cNvPr id="23" name="Image 22">
            <a:extLst>
              <a:ext uri="{FF2B5EF4-FFF2-40B4-BE49-F238E27FC236}">
                <a16:creationId xmlns:a16="http://schemas.microsoft.com/office/drawing/2014/main" id="{CFAB88A1-DC6E-4FD2-8343-1EC0086DBCE3}"/>
              </a:ext>
            </a:extLst>
          </p:cNvPr>
          <p:cNvPicPr>
            <a:picLocks noChangeAspect="1"/>
          </p:cNvPicPr>
          <p:nvPr userDrawn="1"/>
        </p:nvPicPr>
        <p:blipFill>
          <a:blip r:embed="rId2"/>
          <a:stretch>
            <a:fillRect/>
          </a:stretch>
        </p:blipFill>
        <p:spPr>
          <a:xfrm>
            <a:off x="915309" y="4321933"/>
            <a:ext cx="2795752" cy="1437252"/>
          </a:xfrm>
          <a:prstGeom prst="rect">
            <a:avLst/>
          </a:prstGeom>
          <a:effectLst>
            <a:reflection blurRad="88900" stA="51000" endPos="20000" dist="203200" dir="5400000" sy="-100000" algn="bl" rotWithShape="0"/>
          </a:effectLst>
        </p:spPr>
      </p:pic>
    </p:spTree>
    <p:extLst>
      <p:ext uri="{BB962C8B-B14F-4D97-AF65-F5344CB8AC3E}">
        <p14:creationId xmlns:p14="http://schemas.microsoft.com/office/powerpoint/2010/main" val="2865058684"/>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section">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4FA07EA-E436-224A-A5B3-2BA8404E3D11}"/>
              </a:ext>
            </a:extLst>
          </p:cNvPr>
          <p:cNvSpPr/>
          <p:nvPr userDrawn="1"/>
        </p:nvSpPr>
        <p:spPr>
          <a:xfrm>
            <a:off x="0" y="1"/>
            <a:ext cx="12192000" cy="38032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a:extLst>
              <a:ext uri="{FF2B5EF4-FFF2-40B4-BE49-F238E27FC236}">
                <a16:creationId xmlns:a16="http://schemas.microsoft.com/office/drawing/2014/main" id="{64113418-5336-DE4B-8445-8FE9A0773555}"/>
              </a:ext>
            </a:extLst>
          </p:cNvPr>
          <p:cNvSpPr/>
          <p:nvPr userDrawn="1"/>
        </p:nvSpPr>
        <p:spPr>
          <a:xfrm>
            <a:off x="0" y="6129716"/>
            <a:ext cx="12192000" cy="7282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Graphique 8" descr="Badge point d’interrogation avec un remplissage uni">
            <a:extLst>
              <a:ext uri="{FF2B5EF4-FFF2-40B4-BE49-F238E27FC236}">
                <a16:creationId xmlns:a16="http://schemas.microsoft.com/office/drawing/2014/main" id="{FB76DF5F-95F0-1F41-9F1E-D34C461557A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638800" y="2223280"/>
            <a:ext cx="914400" cy="914400"/>
          </a:xfrm>
          <a:prstGeom prst="rect">
            <a:avLst/>
          </a:prstGeom>
        </p:spPr>
      </p:pic>
      <p:sp>
        <p:nvSpPr>
          <p:cNvPr id="10" name="Titre 9">
            <a:extLst>
              <a:ext uri="{FF2B5EF4-FFF2-40B4-BE49-F238E27FC236}">
                <a16:creationId xmlns:a16="http://schemas.microsoft.com/office/drawing/2014/main" id="{2535FC58-D520-D94F-B453-CC1538015974}"/>
              </a:ext>
            </a:extLst>
          </p:cNvPr>
          <p:cNvSpPr>
            <a:spLocks noGrp="1"/>
          </p:cNvSpPr>
          <p:nvPr>
            <p:ph type="title" hasCustomPrompt="1"/>
          </p:nvPr>
        </p:nvSpPr>
        <p:spPr>
          <a:xfrm>
            <a:off x="288616" y="3445192"/>
            <a:ext cx="11614768" cy="966134"/>
          </a:xfrm>
        </p:spPr>
        <p:txBody>
          <a:bodyPr/>
          <a:lstStyle>
            <a:lvl1pPr>
              <a:defRPr b="1"/>
            </a:lvl1pPr>
          </a:lstStyle>
          <a:p>
            <a:r>
              <a:rPr lang="fr-FR" dirty="0"/>
              <a:t>Section / question ?</a:t>
            </a:r>
          </a:p>
        </p:txBody>
      </p:sp>
    </p:spTree>
    <p:extLst>
      <p:ext uri="{BB962C8B-B14F-4D97-AF65-F5344CB8AC3E}">
        <p14:creationId xmlns:p14="http://schemas.microsoft.com/office/powerpoint/2010/main" val="4274237614"/>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0-#ppt_w/2"/>
                                          </p:val>
                                        </p:tav>
                                        <p:tav tm="100000">
                                          <p:val>
                                            <p:strVal val="#ppt_x"/>
                                          </p:val>
                                        </p:tav>
                                      </p:tavLst>
                                    </p:anim>
                                    <p:anim calcmode="lin" valueType="num">
                                      <p:cBhvr additive="base">
                                        <p:cTn id="8" dur="1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 propos">
    <p:spTree>
      <p:nvGrpSpPr>
        <p:cNvPr id="1" name=""/>
        <p:cNvGrpSpPr/>
        <p:nvPr/>
      </p:nvGrpSpPr>
      <p:grpSpPr>
        <a:xfrm>
          <a:off x="0" y="0"/>
          <a:ext cx="0" cy="0"/>
          <a:chOff x="0" y="0"/>
          <a:chExt cx="0" cy="0"/>
        </a:xfrm>
      </p:grpSpPr>
      <p:sp>
        <p:nvSpPr>
          <p:cNvPr id="8" name="Espace réservé pour une image  7">
            <a:extLst>
              <a:ext uri="{FF2B5EF4-FFF2-40B4-BE49-F238E27FC236}">
                <a16:creationId xmlns:a16="http://schemas.microsoft.com/office/drawing/2014/main" id="{3DF42814-FB68-904F-B237-8D1DD4F9EBD6}"/>
              </a:ext>
            </a:extLst>
          </p:cNvPr>
          <p:cNvSpPr>
            <a:spLocks noGrp="1"/>
          </p:cNvSpPr>
          <p:nvPr>
            <p:ph type="pic" sz="quarter" idx="23" hasCustomPrompt="1"/>
          </p:nvPr>
        </p:nvSpPr>
        <p:spPr>
          <a:xfrm>
            <a:off x="6442293" y="0"/>
            <a:ext cx="4204686" cy="6316717"/>
          </a:xfrm>
          <a:noFill/>
        </p:spPr>
        <p:txBody>
          <a:bodyPr>
            <a:normAutofit/>
          </a:bodyPr>
          <a:lstStyle>
            <a:lvl1pPr marL="0" indent="0">
              <a:buNone/>
              <a:defRPr sz="2800"/>
            </a:lvl1pPr>
          </a:lstStyle>
          <a:p>
            <a:r>
              <a:rPr lang="fr-FR" dirty="0"/>
              <a:t>Photo de l’auteur</a:t>
            </a:r>
          </a:p>
        </p:txBody>
      </p:sp>
      <p:sp>
        <p:nvSpPr>
          <p:cNvPr id="2" name="Titre 1">
            <a:extLst>
              <a:ext uri="{FF2B5EF4-FFF2-40B4-BE49-F238E27FC236}">
                <a16:creationId xmlns:a16="http://schemas.microsoft.com/office/drawing/2014/main" id="{A249FE50-B23D-DF40-9E86-688F592CB7F0}"/>
              </a:ext>
            </a:extLst>
          </p:cNvPr>
          <p:cNvSpPr>
            <a:spLocks noGrp="1"/>
          </p:cNvSpPr>
          <p:nvPr>
            <p:ph type="title" hasCustomPrompt="1"/>
          </p:nvPr>
        </p:nvSpPr>
        <p:spPr>
          <a:xfrm>
            <a:off x="1069976" y="1645023"/>
            <a:ext cx="2219762" cy="519958"/>
          </a:xfrm>
          <a:prstGeom prst="rect">
            <a:avLst/>
          </a:prstGeom>
        </p:spPr>
        <p:txBody>
          <a:bodyPr anchor="t">
            <a:normAutofit/>
          </a:bodyPr>
          <a:lstStyle>
            <a:lvl1pPr algn="l">
              <a:defRPr sz="3200">
                <a:latin typeface="Impact" panose="020B0806030902050204" pitchFamily="34" charset="0"/>
              </a:defRPr>
            </a:lvl1pPr>
          </a:lstStyle>
          <a:p>
            <a:r>
              <a:rPr lang="fr-FR" dirty="0"/>
              <a:t>A propos</a:t>
            </a:r>
          </a:p>
        </p:txBody>
      </p:sp>
      <p:sp>
        <p:nvSpPr>
          <p:cNvPr id="5" name="Espace réservé du numéro de diapositive 4">
            <a:extLst>
              <a:ext uri="{FF2B5EF4-FFF2-40B4-BE49-F238E27FC236}">
                <a16:creationId xmlns:a16="http://schemas.microsoft.com/office/drawing/2014/main" id="{D464BE63-0957-194D-BB85-3FD3E10A9A4C}"/>
              </a:ext>
            </a:extLst>
          </p:cNvPr>
          <p:cNvSpPr>
            <a:spLocks noGrp="1"/>
          </p:cNvSpPr>
          <p:nvPr>
            <p:ph type="sldNum" sz="quarter" idx="12"/>
          </p:nvPr>
        </p:nvSpPr>
        <p:spPr/>
        <p:txBody>
          <a:bodyPr/>
          <a:lstStyle/>
          <a:p>
            <a:fld id="{AD34F95D-0F75-2342-9DB1-D3EF48840901}" type="slidenum">
              <a:rPr lang="fr-FR" smtClean="0"/>
              <a:pPr/>
              <a:t>‹N°›</a:t>
            </a:fld>
            <a:endParaRPr lang="fr-FR" dirty="0"/>
          </a:p>
        </p:txBody>
      </p:sp>
      <p:sp>
        <p:nvSpPr>
          <p:cNvPr id="6" name="Espace réservé du texte 40">
            <a:extLst>
              <a:ext uri="{FF2B5EF4-FFF2-40B4-BE49-F238E27FC236}">
                <a16:creationId xmlns:a16="http://schemas.microsoft.com/office/drawing/2014/main" id="{8A014887-C8EE-F745-8686-C38025403F72}"/>
              </a:ext>
            </a:extLst>
          </p:cNvPr>
          <p:cNvSpPr>
            <a:spLocks noGrp="1"/>
          </p:cNvSpPr>
          <p:nvPr>
            <p:ph type="body" sz="quarter" idx="22" hasCustomPrompt="1"/>
          </p:nvPr>
        </p:nvSpPr>
        <p:spPr>
          <a:xfrm>
            <a:off x="1069976" y="2617504"/>
            <a:ext cx="4459014" cy="2963917"/>
          </a:xfrm>
        </p:spPr>
        <p:txBody>
          <a:bodyPr>
            <a:normAutofit/>
          </a:bodyPr>
          <a:lstStyle>
            <a:lvl1pPr marL="0" indent="0">
              <a:lnSpc>
                <a:spcPct val="120000"/>
              </a:lnSpc>
              <a:spcBef>
                <a:spcPts val="0"/>
              </a:spcBef>
              <a:buNone/>
              <a:defRPr lang="fr-FR" sz="1200" b="0" i="0" kern="1200" dirty="0" smtClean="0">
                <a:solidFill>
                  <a:schemeClr val="tx1"/>
                </a:solidFill>
                <a:latin typeface="Helvetica Neue Light" panose="02000403000000020004" pitchFamily="2" charset="0"/>
                <a:ea typeface="Helvetica Neue Light" panose="02000403000000020004" pitchFamily="2" charset="0"/>
                <a:cs typeface="+mn-cs"/>
              </a:defRPr>
            </a:lvl1pPr>
          </a:lstStyle>
          <a:p>
            <a:pPr lvl="0"/>
            <a:r>
              <a:rPr lang="fr-FR" dirty="0"/>
              <a:t>Petite biographie, informations sur la leçon, éventuels sources ou crédits, etc. </a:t>
            </a:r>
          </a:p>
        </p:txBody>
      </p:sp>
      <p:sp>
        <p:nvSpPr>
          <p:cNvPr id="11" name="Espace réservé du texte 10">
            <a:extLst>
              <a:ext uri="{FF2B5EF4-FFF2-40B4-BE49-F238E27FC236}">
                <a16:creationId xmlns:a16="http://schemas.microsoft.com/office/drawing/2014/main" id="{ECE96FAC-E73C-4E4D-BA03-7A4D3B3EAAA8}"/>
              </a:ext>
            </a:extLst>
          </p:cNvPr>
          <p:cNvSpPr>
            <a:spLocks noGrp="1"/>
          </p:cNvSpPr>
          <p:nvPr>
            <p:ph type="body" sz="quarter" idx="24" hasCustomPrompt="1"/>
          </p:nvPr>
        </p:nvSpPr>
        <p:spPr>
          <a:xfrm>
            <a:off x="8555339" y="4942855"/>
            <a:ext cx="3300330" cy="638565"/>
          </a:xfrm>
          <a:prstGeom prst="roundRect">
            <a:avLst>
              <a:gd name="adj" fmla="val 50000"/>
            </a:avLst>
          </a:prstGeom>
          <a:solidFill>
            <a:srgbClr val="44546A"/>
          </a:solidFill>
        </p:spPr>
        <p:txBody>
          <a:bodyPr anchor="ctr">
            <a:normAutofit/>
          </a:bodyPr>
          <a:lstStyle>
            <a:lvl1pPr marL="0" indent="0" algn="ctr">
              <a:lnSpc>
                <a:spcPct val="100000"/>
              </a:lnSpc>
              <a:spcBef>
                <a:spcPts val="0"/>
              </a:spcBef>
              <a:buNone/>
              <a:defRPr sz="1800" b="0" i="0">
                <a:solidFill>
                  <a:srgbClr val="EC934C"/>
                </a:solidFill>
                <a:latin typeface="Futura Medium" panose="020B0602020204020303" pitchFamily="34" charset="-79"/>
                <a:ea typeface="Helvetica Neue Thin" panose="020B0403020202020204" pitchFamily="34" charset="0"/>
                <a:cs typeface="Futura Medium" panose="020B0602020204020303" pitchFamily="34" charset="-79"/>
              </a:defRPr>
            </a:lvl1pPr>
          </a:lstStyle>
          <a:p>
            <a:pPr lvl="0"/>
            <a:r>
              <a:rPr lang="fr-FR" dirty="0"/>
              <a:t>Prénom Nom</a:t>
            </a:r>
          </a:p>
        </p:txBody>
      </p:sp>
      <p:sp>
        <p:nvSpPr>
          <p:cNvPr id="9" name="Espace réservé du pied de page 5">
            <a:extLst>
              <a:ext uri="{FF2B5EF4-FFF2-40B4-BE49-F238E27FC236}">
                <a16:creationId xmlns:a16="http://schemas.microsoft.com/office/drawing/2014/main" id="{F2BB6EEE-9FB8-4BA6-8C79-BB428DDFB794}"/>
              </a:ext>
            </a:extLst>
          </p:cNvPr>
          <p:cNvSpPr>
            <a:spLocks noGrp="1"/>
          </p:cNvSpPr>
          <p:nvPr>
            <p:ph type="ftr" sz="quarter" idx="11"/>
          </p:nvPr>
        </p:nvSpPr>
        <p:spPr>
          <a:xfrm>
            <a:off x="4038600" y="6402388"/>
            <a:ext cx="4114800" cy="365125"/>
          </a:xfrm>
          <a:prstGeom prst="rect">
            <a:avLst/>
          </a:prstGeom>
        </p:spPr>
        <p:txBody>
          <a:bodyPr/>
          <a:lstStyle/>
          <a:p>
            <a:r>
              <a:rPr lang="fr-FR" dirty="0"/>
              <a:t>Economie monétaire et bancaire</a:t>
            </a:r>
          </a:p>
        </p:txBody>
      </p:sp>
    </p:spTree>
    <p:extLst>
      <p:ext uri="{BB962C8B-B14F-4D97-AF65-F5344CB8AC3E}">
        <p14:creationId xmlns:p14="http://schemas.microsoft.com/office/powerpoint/2010/main" val="2589033969"/>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1">
                                            <p:bg/>
                                          </p:spTgt>
                                        </p:tgtEl>
                                        <p:attrNameLst>
                                          <p:attrName>style.visibility</p:attrName>
                                        </p:attrNameLst>
                                      </p:cBhvr>
                                      <p:to>
                                        <p:strVal val="visible"/>
                                      </p:to>
                                    </p:set>
                                    <p:anim calcmode="lin" valueType="num">
                                      <p:cBhvr>
                                        <p:cTn id="7" dur="500" fill="hold"/>
                                        <p:tgtEl>
                                          <p:spTgt spid="11">
                                            <p:bg/>
                                          </p:spTgt>
                                        </p:tgtEl>
                                        <p:attrNameLst>
                                          <p:attrName>ppt_w</p:attrName>
                                        </p:attrNameLst>
                                      </p:cBhvr>
                                      <p:tavLst>
                                        <p:tav tm="0">
                                          <p:val>
                                            <p:fltVal val="0"/>
                                          </p:val>
                                        </p:tav>
                                        <p:tav tm="100000">
                                          <p:val>
                                            <p:strVal val="#ppt_w"/>
                                          </p:val>
                                        </p:tav>
                                      </p:tavLst>
                                    </p:anim>
                                    <p:anim calcmode="lin" valueType="num">
                                      <p:cBhvr>
                                        <p:cTn id="8" dur="500" fill="hold"/>
                                        <p:tgtEl>
                                          <p:spTgt spid="11">
                                            <p:bg/>
                                          </p:spTgt>
                                        </p:tgtEl>
                                        <p:attrNameLst>
                                          <p:attrName>ppt_h</p:attrName>
                                        </p:attrNameLst>
                                      </p:cBhvr>
                                      <p:tavLst>
                                        <p:tav tm="0">
                                          <p:val>
                                            <p:fltVal val="0"/>
                                          </p:val>
                                        </p:tav>
                                        <p:tav tm="100000">
                                          <p:val>
                                            <p:strVal val="#ppt_h"/>
                                          </p:val>
                                        </p:tav>
                                      </p:tavLst>
                                    </p:anim>
                                    <p:animEffect transition="in" filter="fade">
                                      <p:cBhvr>
                                        <p:cTn id="9" dur="500"/>
                                        <p:tgtEl>
                                          <p:spTgt spid="11">
                                            <p:bg/>
                                          </p:spTgt>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11">
                                            <p:txEl>
                                              <p:pRg st="0" end="0"/>
                                            </p:txEl>
                                          </p:spTgt>
                                        </p:tgtEl>
                                        <p:attrNameLst>
                                          <p:attrName>style.visibility</p:attrName>
                                        </p:attrNameLst>
                                      </p:cBhvr>
                                      <p:to>
                                        <p:strVal val="visible"/>
                                      </p:to>
                                    </p:set>
                                    <p:anim calcmode="lin" valueType="num">
                                      <p:cBhvr>
                                        <p:cTn id="13" dur="500" fill="hold"/>
                                        <p:tgtEl>
                                          <p:spTgt spid="11">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1">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animBg="1">
        <p:tmplLst>
          <p:tmpl>
            <p:tnLst>
              <p:par>
                <p:cTn presetID="53" presetClass="entr" presetSubtype="16" fill="hold" nodeType="afterEffect">
                  <p:stCondLst>
                    <p:cond delay="0"/>
                  </p:stCondLst>
                  <p:childTnLst>
                    <p:set>
                      <p:cBhvr>
                        <p:cTn dur="1" fill="hold">
                          <p:stCondLst>
                            <p:cond delay="0"/>
                          </p:stCondLst>
                        </p:cTn>
                        <p:tgtEl>
                          <p:spTgt spid="11"/>
                        </p:tgtEl>
                        <p:attrNameLst>
                          <p:attrName>style.visibility</p:attrName>
                        </p:attrNameLst>
                      </p:cBhvr>
                      <p:to>
                        <p:strVal val="visible"/>
                      </p:to>
                    </p:set>
                    <p:anim calcmode="lin" valueType="num">
                      <p:cBhvr>
                        <p:cTn dur="500" fill="hold"/>
                        <p:tgtEl>
                          <p:spTgt spid="11"/>
                        </p:tgtEl>
                        <p:attrNameLst>
                          <p:attrName>ppt_w</p:attrName>
                        </p:attrNameLst>
                      </p:cBhvr>
                      <p:tavLst>
                        <p:tav tm="0">
                          <p:val>
                            <p:fltVal val="0"/>
                          </p:val>
                        </p:tav>
                        <p:tav tm="100000">
                          <p:val>
                            <p:strVal val="#ppt_w"/>
                          </p:val>
                        </p:tav>
                      </p:tavLst>
                    </p:anim>
                    <p:anim calcmode="lin" valueType="num">
                      <p:cBhvr>
                        <p:cTn dur="500" fill="hold"/>
                        <p:tgtEl>
                          <p:spTgt spid="11"/>
                        </p:tgtEl>
                        <p:attrNameLst>
                          <p:attrName>ppt_h</p:attrName>
                        </p:attrNameLst>
                      </p:cBhvr>
                      <p:tavLst>
                        <p:tav tm="0">
                          <p:val>
                            <p:fltVal val="0"/>
                          </p:val>
                        </p:tav>
                        <p:tav tm="100000">
                          <p:val>
                            <p:strVal val="#ppt_h"/>
                          </p:val>
                        </p:tav>
                      </p:tavLst>
                    </p:anim>
                    <p:animEffect transition="in" filter="fade">
                      <p:cBhvr>
                        <p:cTn dur="500"/>
                        <p:tgtEl>
                          <p:spTgt spid="11"/>
                        </p:tgtEl>
                      </p:cBhvr>
                    </p:animEffect>
                  </p:childTnLst>
                </p:cTn>
              </p:par>
            </p:tnLst>
          </p:tmpl>
          <p:tmpl lvl="1">
            <p:tnLst>
              <p:par>
                <p:cTn presetID="53" presetClass="entr" presetSubtype="16" fill="hold" nodeType="afterEffect">
                  <p:stCondLst>
                    <p:cond delay="0"/>
                  </p:stCondLst>
                  <p:childTnLst>
                    <p:set>
                      <p:cBhvr>
                        <p:cTn dur="1" fill="hold">
                          <p:stCondLst>
                            <p:cond delay="0"/>
                          </p:stCondLst>
                        </p:cTn>
                        <p:tgtEl>
                          <p:spTgt spid="11"/>
                        </p:tgtEl>
                        <p:attrNameLst>
                          <p:attrName>style.visibility</p:attrName>
                        </p:attrNameLst>
                      </p:cBhvr>
                      <p:to>
                        <p:strVal val="visible"/>
                      </p:to>
                    </p:set>
                    <p:anim calcmode="lin" valueType="num">
                      <p:cBhvr>
                        <p:cTn dur="500" fill="hold"/>
                        <p:tgtEl>
                          <p:spTgt spid="11"/>
                        </p:tgtEl>
                        <p:attrNameLst>
                          <p:attrName>ppt_w</p:attrName>
                        </p:attrNameLst>
                      </p:cBhvr>
                      <p:tavLst>
                        <p:tav tm="0">
                          <p:val>
                            <p:fltVal val="0"/>
                          </p:val>
                        </p:tav>
                        <p:tav tm="100000">
                          <p:val>
                            <p:strVal val="#ppt_w"/>
                          </p:val>
                        </p:tav>
                      </p:tavLst>
                    </p:anim>
                    <p:anim calcmode="lin" valueType="num">
                      <p:cBhvr>
                        <p:cTn dur="500" fill="hold"/>
                        <p:tgtEl>
                          <p:spTgt spid="11"/>
                        </p:tgtEl>
                        <p:attrNameLst>
                          <p:attrName>ppt_h</p:attrName>
                        </p:attrNameLst>
                      </p:cBhvr>
                      <p:tavLst>
                        <p:tav tm="0">
                          <p:val>
                            <p:fltVal val="0"/>
                          </p:val>
                        </p:tav>
                        <p:tav tm="100000">
                          <p:val>
                            <p:strVal val="#ppt_h"/>
                          </p:val>
                        </p:tav>
                      </p:tavLst>
                    </p:anim>
                    <p:animEffect transition="in" filter="fade">
                      <p:cBhvr>
                        <p:cTn dur="500"/>
                        <p:tgtEl>
                          <p:spTgt spid="11"/>
                        </p:tgtEl>
                      </p:cBhvr>
                    </p:animEffect>
                  </p:childTnLst>
                </p:cTn>
              </p:par>
            </p:tnLst>
          </p:tmpl>
        </p:tmplLst>
      </p:bldP>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1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06C576-AB10-F244-99F0-E93438847B9F}"/>
              </a:ext>
            </a:extLst>
          </p:cNvPr>
          <p:cNvSpPr>
            <a:spLocks noGrp="1"/>
          </p:cNvSpPr>
          <p:nvPr>
            <p:ph type="title"/>
          </p:nvPr>
        </p:nvSpPr>
        <p:spPr>
          <a:xfrm>
            <a:off x="0" y="0"/>
            <a:ext cx="12192000" cy="1159799"/>
          </a:xfrm>
          <a:prstGeom prst="rect">
            <a:avLst/>
          </a:prstGeom>
          <a:solidFill>
            <a:srgbClr val="44546A"/>
          </a:solidFill>
        </p:spPr>
        <p:txBody>
          <a:bodyPr lIns="720000" rIns="720000" anchor="ctr"/>
          <a:lstStyle>
            <a:lvl1pPr>
              <a:defRPr>
                <a:solidFill>
                  <a:srgbClr val="EC934C"/>
                </a:solidFill>
              </a:defRPr>
            </a:lvl1pPr>
          </a:lstStyle>
          <a:p>
            <a:r>
              <a:rPr lang="fr-FR" dirty="0"/>
              <a:t>Modifiez le style du titre</a:t>
            </a:r>
          </a:p>
        </p:txBody>
      </p:sp>
      <p:sp>
        <p:nvSpPr>
          <p:cNvPr id="3" name="Espace réservé du contenu 2">
            <a:extLst>
              <a:ext uri="{FF2B5EF4-FFF2-40B4-BE49-F238E27FC236}">
                <a16:creationId xmlns:a16="http://schemas.microsoft.com/office/drawing/2014/main" id="{3691DA5D-A9C8-9C4A-94B3-E753364D78FF}"/>
              </a:ext>
            </a:extLst>
          </p:cNvPr>
          <p:cNvSpPr>
            <a:spLocks noGrp="1"/>
          </p:cNvSpPr>
          <p:nvPr>
            <p:ph idx="1"/>
          </p:nvPr>
        </p:nvSpPr>
        <p:spPr>
          <a:xfrm>
            <a:off x="838200" y="1635760"/>
            <a:ext cx="10515600" cy="4267199"/>
          </a:xfrm>
        </p:spPr>
        <p:txBody>
          <a:bodyPr anchor="ctr"/>
          <a:lstStyle>
            <a:lvl1pPr marL="457200" indent="-457200">
              <a:lnSpc>
                <a:spcPct val="100000"/>
              </a:lnSpc>
              <a:spcBef>
                <a:spcPts val="1800"/>
              </a:spcBef>
              <a:spcAft>
                <a:spcPts val="0"/>
              </a:spcAft>
              <a:buFont typeface="Police système Courant"/>
              <a:buChar char="–"/>
              <a:defRPr/>
            </a:lvl1pPr>
            <a:lvl2pPr marL="800100" indent="-342900">
              <a:lnSpc>
                <a:spcPct val="100000"/>
              </a:lnSpc>
              <a:spcAft>
                <a:spcPts val="0"/>
              </a:spcAft>
              <a:buFont typeface="Police système Courant"/>
              <a:buChar char="–"/>
              <a:defRPr/>
            </a:lvl2pPr>
            <a:lvl3pPr marL="1257300" indent="-342900">
              <a:lnSpc>
                <a:spcPct val="100000"/>
              </a:lnSpc>
              <a:spcAft>
                <a:spcPts val="0"/>
              </a:spcAft>
              <a:buFont typeface="Police système Courant"/>
              <a:buChar char="–"/>
              <a:defRPr/>
            </a:lvl3pPr>
            <a:lvl4pPr marL="1657350" indent="-285750">
              <a:lnSpc>
                <a:spcPct val="100000"/>
              </a:lnSpc>
              <a:spcAft>
                <a:spcPts val="0"/>
              </a:spcAft>
              <a:buFont typeface="Police système Courant"/>
              <a:buChar char="–"/>
              <a:defRPr/>
            </a:lvl4pPr>
            <a:lvl5pPr marL="2114550" indent="-285750">
              <a:lnSpc>
                <a:spcPct val="100000"/>
              </a:lnSpc>
              <a:spcAft>
                <a:spcPts val="0"/>
              </a:spcAft>
              <a:buFont typeface="Police système Courant"/>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numéro de diapositive 5">
            <a:extLst>
              <a:ext uri="{FF2B5EF4-FFF2-40B4-BE49-F238E27FC236}">
                <a16:creationId xmlns:a16="http://schemas.microsoft.com/office/drawing/2014/main" id="{F829CD59-4021-CE48-A1CD-A31E01BC40A2}"/>
              </a:ext>
            </a:extLst>
          </p:cNvPr>
          <p:cNvSpPr>
            <a:spLocks noGrp="1"/>
          </p:cNvSpPr>
          <p:nvPr>
            <p:ph type="sldNum" sz="quarter" idx="12"/>
          </p:nvPr>
        </p:nvSpPr>
        <p:spPr/>
        <p:txBody>
          <a:bodyPr/>
          <a:lstStyle/>
          <a:p>
            <a:fld id="{AD34F95D-0F75-2342-9DB1-D3EF48840901}" type="slidenum">
              <a:rPr lang="fr-FR" smtClean="0"/>
              <a:t>‹N°›</a:t>
            </a:fld>
            <a:endParaRPr lang="fr-FR"/>
          </a:p>
        </p:txBody>
      </p:sp>
      <p:sp>
        <p:nvSpPr>
          <p:cNvPr id="7" name="Espace réservé du pied de page 5">
            <a:extLst>
              <a:ext uri="{FF2B5EF4-FFF2-40B4-BE49-F238E27FC236}">
                <a16:creationId xmlns:a16="http://schemas.microsoft.com/office/drawing/2014/main" id="{1BACCA0D-A737-4387-AD9F-342642D2F182}"/>
              </a:ext>
            </a:extLst>
          </p:cNvPr>
          <p:cNvSpPr>
            <a:spLocks noGrp="1"/>
          </p:cNvSpPr>
          <p:nvPr>
            <p:ph type="ftr" sz="quarter" idx="11"/>
          </p:nvPr>
        </p:nvSpPr>
        <p:spPr>
          <a:xfrm>
            <a:off x="4038600" y="6402388"/>
            <a:ext cx="4114800" cy="365125"/>
          </a:xfrm>
          <a:prstGeom prst="rect">
            <a:avLst/>
          </a:prstGeom>
        </p:spPr>
        <p:txBody>
          <a:bodyPr/>
          <a:lstStyle/>
          <a:p>
            <a:r>
              <a:rPr lang="fr-FR" dirty="0"/>
              <a:t>Economie monétaire et bancaire</a:t>
            </a:r>
          </a:p>
        </p:txBody>
      </p:sp>
    </p:spTree>
    <p:extLst>
      <p:ext uri="{BB962C8B-B14F-4D97-AF65-F5344CB8AC3E}">
        <p14:creationId xmlns:p14="http://schemas.microsoft.com/office/powerpoint/2010/main" val="1136557134"/>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1_1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06C576-AB10-F244-99F0-E93438847B9F}"/>
              </a:ext>
            </a:extLst>
          </p:cNvPr>
          <p:cNvSpPr>
            <a:spLocks noGrp="1"/>
          </p:cNvSpPr>
          <p:nvPr>
            <p:ph type="title" hasCustomPrompt="1"/>
          </p:nvPr>
        </p:nvSpPr>
        <p:spPr>
          <a:xfrm>
            <a:off x="0" y="0"/>
            <a:ext cx="12192000" cy="1159799"/>
          </a:xfrm>
          <a:prstGeom prst="rect">
            <a:avLst/>
          </a:prstGeom>
          <a:solidFill>
            <a:srgbClr val="44546A"/>
          </a:solidFill>
        </p:spPr>
        <p:txBody>
          <a:bodyPr lIns="720000" rIns="720000" anchor="ctr"/>
          <a:lstStyle>
            <a:lvl1pPr>
              <a:defRPr>
                <a:solidFill>
                  <a:srgbClr val="EC934C"/>
                </a:solidFill>
              </a:defRPr>
            </a:lvl1pPr>
          </a:lstStyle>
          <a:p>
            <a:r>
              <a:rPr lang="fr-FR" dirty="0"/>
              <a:t>Conclusion</a:t>
            </a:r>
          </a:p>
        </p:txBody>
      </p:sp>
      <p:sp>
        <p:nvSpPr>
          <p:cNvPr id="3" name="Espace réservé du contenu 2">
            <a:extLst>
              <a:ext uri="{FF2B5EF4-FFF2-40B4-BE49-F238E27FC236}">
                <a16:creationId xmlns:a16="http://schemas.microsoft.com/office/drawing/2014/main" id="{3691DA5D-A9C8-9C4A-94B3-E753364D78FF}"/>
              </a:ext>
            </a:extLst>
          </p:cNvPr>
          <p:cNvSpPr>
            <a:spLocks noGrp="1"/>
          </p:cNvSpPr>
          <p:nvPr>
            <p:ph idx="1"/>
          </p:nvPr>
        </p:nvSpPr>
        <p:spPr>
          <a:xfrm>
            <a:off x="838200" y="1635760"/>
            <a:ext cx="10515600" cy="4267199"/>
          </a:xfrm>
        </p:spPr>
        <p:txBody>
          <a:bodyPr anchor="ctr"/>
          <a:lstStyle>
            <a:lvl1pPr marL="457200" indent="-457200">
              <a:lnSpc>
                <a:spcPct val="100000"/>
              </a:lnSpc>
              <a:spcBef>
                <a:spcPts val="1800"/>
              </a:spcBef>
              <a:spcAft>
                <a:spcPts val="0"/>
              </a:spcAft>
              <a:buFont typeface="Police système Courant"/>
              <a:buChar char="–"/>
              <a:defRPr/>
            </a:lvl1pPr>
            <a:lvl2pPr marL="800100" indent="-342900">
              <a:lnSpc>
                <a:spcPct val="100000"/>
              </a:lnSpc>
              <a:spcAft>
                <a:spcPts val="0"/>
              </a:spcAft>
              <a:buFont typeface="Police système Courant"/>
              <a:buChar char="–"/>
              <a:defRPr/>
            </a:lvl2pPr>
            <a:lvl3pPr marL="1257300" indent="-342900">
              <a:lnSpc>
                <a:spcPct val="100000"/>
              </a:lnSpc>
              <a:spcAft>
                <a:spcPts val="0"/>
              </a:spcAft>
              <a:buFont typeface="Police système Courant"/>
              <a:buChar char="–"/>
              <a:defRPr/>
            </a:lvl3pPr>
            <a:lvl4pPr marL="1657350" indent="-285750">
              <a:lnSpc>
                <a:spcPct val="100000"/>
              </a:lnSpc>
              <a:spcAft>
                <a:spcPts val="0"/>
              </a:spcAft>
              <a:buFont typeface="Police système Courant"/>
              <a:buChar char="–"/>
              <a:defRPr/>
            </a:lvl4pPr>
            <a:lvl5pPr marL="2114550" indent="-285750">
              <a:lnSpc>
                <a:spcPct val="100000"/>
              </a:lnSpc>
              <a:spcAft>
                <a:spcPts val="0"/>
              </a:spcAft>
              <a:buFont typeface="Police système Courant"/>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numéro de diapositive 5">
            <a:extLst>
              <a:ext uri="{FF2B5EF4-FFF2-40B4-BE49-F238E27FC236}">
                <a16:creationId xmlns:a16="http://schemas.microsoft.com/office/drawing/2014/main" id="{F829CD59-4021-CE48-A1CD-A31E01BC40A2}"/>
              </a:ext>
            </a:extLst>
          </p:cNvPr>
          <p:cNvSpPr>
            <a:spLocks noGrp="1"/>
          </p:cNvSpPr>
          <p:nvPr>
            <p:ph type="sldNum" sz="quarter" idx="12"/>
          </p:nvPr>
        </p:nvSpPr>
        <p:spPr/>
        <p:txBody>
          <a:bodyPr/>
          <a:lstStyle/>
          <a:p>
            <a:fld id="{AD34F95D-0F75-2342-9DB1-D3EF48840901}" type="slidenum">
              <a:rPr lang="fr-FR" smtClean="0"/>
              <a:t>‹N°›</a:t>
            </a:fld>
            <a:endParaRPr lang="fr-FR"/>
          </a:p>
        </p:txBody>
      </p:sp>
      <p:sp>
        <p:nvSpPr>
          <p:cNvPr id="7" name="Espace réservé du pied de page 5">
            <a:extLst>
              <a:ext uri="{FF2B5EF4-FFF2-40B4-BE49-F238E27FC236}">
                <a16:creationId xmlns:a16="http://schemas.microsoft.com/office/drawing/2014/main" id="{A36968F9-649C-47C3-A9BD-3EC1A468C7A0}"/>
              </a:ext>
            </a:extLst>
          </p:cNvPr>
          <p:cNvSpPr>
            <a:spLocks noGrp="1"/>
          </p:cNvSpPr>
          <p:nvPr>
            <p:ph type="ftr" sz="quarter" idx="11"/>
          </p:nvPr>
        </p:nvSpPr>
        <p:spPr>
          <a:xfrm>
            <a:off x="4038600" y="6402388"/>
            <a:ext cx="4114800" cy="365125"/>
          </a:xfrm>
          <a:prstGeom prst="rect">
            <a:avLst/>
          </a:prstGeom>
        </p:spPr>
        <p:txBody>
          <a:bodyPr/>
          <a:lstStyle/>
          <a:p>
            <a:r>
              <a:rPr lang="fr-FR" dirty="0"/>
              <a:t>Economie monétaire et bancaire</a:t>
            </a:r>
          </a:p>
        </p:txBody>
      </p:sp>
    </p:spTree>
    <p:extLst>
      <p:ext uri="{BB962C8B-B14F-4D97-AF65-F5344CB8AC3E}">
        <p14:creationId xmlns:p14="http://schemas.microsoft.com/office/powerpoint/2010/main" val="2375314503"/>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04CCEF94-EB25-8847-8FAC-A112364F8350}"/>
              </a:ext>
            </a:extLst>
          </p:cNvPr>
          <p:cNvSpPr>
            <a:spLocks noGrp="1"/>
          </p:cNvSpPr>
          <p:nvPr>
            <p:ph type="sldNum" sz="quarter" idx="12"/>
          </p:nvPr>
        </p:nvSpPr>
        <p:spPr/>
        <p:txBody>
          <a:bodyPr/>
          <a:lstStyle/>
          <a:p>
            <a:fld id="{AD34F95D-0F75-2342-9DB1-D3EF48840901}" type="slidenum">
              <a:rPr lang="fr-FR" smtClean="0"/>
              <a:t>‹N°›</a:t>
            </a:fld>
            <a:endParaRPr lang="fr-FR"/>
          </a:p>
        </p:txBody>
      </p:sp>
      <p:sp>
        <p:nvSpPr>
          <p:cNvPr id="9" name="Titre 1">
            <a:extLst>
              <a:ext uri="{FF2B5EF4-FFF2-40B4-BE49-F238E27FC236}">
                <a16:creationId xmlns:a16="http://schemas.microsoft.com/office/drawing/2014/main" id="{7AFC31C6-EB4A-394C-8CA0-42EE96A27864}"/>
              </a:ext>
            </a:extLst>
          </p:cNvPr>
          <p:cNvSpPr>
            <a:spLocks noGrp="1"/>
          </p:cNvSpPr>
          <p:nvPr>
            <p:ph type="title"/>
          </p:nvPr>
        </p:nvSpPr>
        <p:spPr>
          <a:xfrm>
            <a:off x="0" y="0"/>
            <a:ext cx="12192000" cy="1159799"/>
          </a:xfrm>
          <a:prstGeom prst="rect">
            <a:avLst/>
          </a:prstGeom>
          <a:solidFill>
            <a:srgbClr val="44546A"/>
          </a:solidFill>
        </p:spPr>
        <p:txBody>
          <a:bodyPr lIns="720000" rIns="720000" anchor="ctr"/>
          <a:lstStyle>
            <a:lvl1pPr>
              <a:defRPr>
                <a:solidFill>
                  <a:srgbClr val="EC934C"/>
                </a:solidFill>
              </a:defRPr>
            </a:lvl1pPr>
          </a:lstStyle>
          <a:p>
            <a:r>
              <a:rPr lang="fr-FR" dirty="0"/>
              <a:t>Modifiez le style du titre</a:t>
            </a:r>
          </a:p>
        </p:txBody>
      </p:sp>
      <p:sp>
        <p:nvSpPr>
          <p:cNvPr id="6" name="Espace réservé du pied de page 5">
            <a:extLst>
              <a:ext uri="{FF2B5EF4-FFF2-40B4-BE49-F238E27FC236}">
                <a16:creationId xmlns:a16="http://schemas.microsoft.com/office/drawing/2014/main" id="{0E86B93A-3DD5-4EA4-8BEB-156556877319}"/>
              </a:ext>
            </a:extLst>
          </p:cNvPr>
          <p:cNvSpPr>
            <a:spLocks noGrp="1"/>
          </p:cNvSpPr>
          <p:nvPr>
            <p:ph type="ftr" sz="quarter" idx="11"/>
          </p:nvPr>
        </p:nvSpPr>
        <p:spPr>
          <a:xfrm>
            <a:off x="4038600" y="6402388"/>
            <a:ext cx="4114800" cy="365125"/>
          </a:xfrm>
          <a:prstGeom prst="rect">
            <a:avLst/>
          </a:prstGeom>
        </p:spPr>
        <p:txBody>
          <a:bodyPr/>
          <a:lstStyle/>
          <a:p>
            <a:r>
              <a:rPr lang="fr-FR" dirty="0"/>
              <a:t>Economie monétaire et bancaire</a:t>
            </a:r>
          </a:p>
        </p:txBody>
      </p:sp>
    </p:spTree>
    <p:extLst>
      <p:ext uri="{BB962C8B-B14F-4D97-AF65-F5344CB8AC3E}">
        <p14:creationId xmlns:p14="http://schemas.microsoft.com/office/powerpoint/2010/main" val="3664137109"/>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 illustration">
    <p:spTree>
      <p:nvGrpSpPr>
        <p:cNvPr id="1" name=""/>
        <p:cNvGrpSpPr/>
        <p:nvPr/>
      </p:nvGrpSpPr>
      <p:grpSpPr>
        <a:xfrm>
          <a:off x="0" y="0"/>
          <a:ext cx="0" cy="0"/>
          <a:chOff x="0" y="0"/>
          <a:chExt cx="0" cy="0"/>
        </a:xfrm>
      </p:grpSpPr>
      <p:sp>
        <p:nvSpPr>
          <p:cNvPr id="3" name="Espace réservé de la date 2">
            <a:extLst>
              <a:ext uri="{FF2B5EF4-FFF2-40B4-BE49-F238E27FC236}">
                <a16:creationId xmlns:a16="http://schemas.microsoft.com/office/drawing/2014/main" id="{E99C08A8-524A-1E40-88CA-AC93FAD0BBA9}"/>
              </a:ext>
            </a:extLst>
          </p:cNvPr>
          <p:cNvSpPr>
            <a:spLocks noGrp="1"/>
          </p:cNvSpPr>
          <p:nvPr>
            <p:ph type="dt" sz="half" idx="10"/>
          </p:nvPr>
        </p:nvSpPr>
        <p:spPr>
          <a:xfrm>
            <a:off x="838200" y="6402388"/>
            <a:ext cx="2743200" cy="365125"/>
          </a:xfrm>
          <a:prstGeom prst="rect">
            <a:avLst/>
          </a:prstGeom>
        </p:spPr>
        <p:txBody>
          <a:bodyPr/>
          <a:lstStyle/>
          <a:p>
            <a:r>
              <a:rPr lang="fr-FR"/>
              <a:t>2021</a:t>
            </a:r>
            <a:endParaRPr lang="fr-FR" dirty="0"/>
          </a:p>
        </p:txBody>
      </p:sp>
      <p:sp>
        <p:nvSpPr>
          <p:cNvPr id="4" name="Espace réservé du pied de page 3">
            <a:extLst>
              <a:ext uri="{FF2B5EF4-FFF2-40B4-BE49-F238E27FC236}">
                <a16:creationId xmlns:a16="http://schemas.microsoft.com/office/drawing/2014/main" id="{7C778C8A-387C-5C41-A7EA-D0B37F5C4510}"/>
              </a:ext>
            </a:extLst>
          </p:cNvPr>
          <p:cNvSpPr>
            <a:spLocks noGrp="1"/>
          </p:cNvSpPr>
          <p:nvPr>
            <p:ph type="ftr" sz="quarter" idx="11"/>
          </p:nvPr>
        </p:nvSpPr>
        <p:spPr>
          <a:xfrm>
            <a:off x="4038600" y="6402388"/>
            <a:ext cx="4114800" cy="365125"/>
          </a:xfrm>
          <a:prstGeom prst="rect">
            <a:avLst/>
          </a:prstGeom>
        </p:spPr>
        <p:txBody>
          <a:bodyPr/>
          <a:lstStyle/>
          <a:p>
            <a:r>
              <a:rPr lang="fr-FR"/>
              <a:t>Nom de la capsule ou ressource</a:t>
            </a:r>
            <a:endParaRPr lang="fr-FR" dirty="0"/>
          </a:p>
        </p:txBody>
      </p:sp>
      <p:sp>
        <p:nvSpPr>
          <p:cNvPr id="5" name="Espace réservé du numéro de diapositive 4">
            <a:extLst>
              <a:ext uri="{FF2B5EF4-FFF2-40B4-BE49-F238E27FC236}">
                <a16:creationId xmlns:a16="http://schemas.microsoft.com/office/drawing/2014/main" id="{639A2E34-3563-5346-89FF-A1C9F0C37AA1}"/>
              </a:ext>
            </a:extLst>
          </p:cNvPr>
          <p:cNvSpPr>
            <a:spLocks noGrp="1"/>
          </p:cNvSpPr>
          <p:nvPr>
            <p:ph type="sldNum" sz="quarter" idx="12"/>
          </p:nvPr>
        </p:nvSpPr>
        <p:spPr/>
        <p:txBody>
          <a:bodyPr/>
          <a:lstStyle/>
          <a:p>
            <a:fld id="{AD34F95D-0F75-2342-9DB1-D3EF48840901}" type="slidenum">
              <a:rPr lang="fr-FR" smtClean="0"/>
              <a:pPr/>
              <a:t>‹N°›</a:t>
            </a:fld>
            <a:endParaRPr lang="fr-FR" dirty="0"/>
          </a:p>
        </p:txBody>
      </p:sp>
      <p:sp>
        <p:nvSpPr>
          <p:cNvPr id="2" name="Titre 1">
            <a:extLst>
              <a:ext uri="{FF2B5EF4-FFF2-40B4-BE49-F238E27FC236}">
                <a16:creationId xmlns:a16="http://schemas.microsoft.com/office/drawing/2014/main" id="{BF248786-E5B3-A843-9DCC-ECFCFFC7435B}"/>
              </a:ext>
            </a:extLst>
          </p:cNvPr>
          <p:cNvSpPr>
            <a:spLocks noGrp="1"/>
          </p:cNvSpPr>
          <p:nvPr>
            <p:ph type="title" hasCustomPrompt="1"/>
          </p:nvPr>
        </p:nvSpPr>
        <p:spPr>
          <a:xfrm>
            <a:off x="0" y="5891866"/>
            <a:ext cx="12192000" cy="966134"/>
          </a:xfrm>
          <a:prstGeom prst="rect">
            <a:avLst/>
          </a:prstGeom>
          <a:solidFill>
            <a:srgbClr val="44546A"/>
          </a:solidFill>
        </p:spPr>
        <p:txBody>
          <a:bodyPr/>
          <a:lstStyle>
            <a:lvl1pPr>
              <a:defRPr>
                <a:solidFill>
                  <a:srgbClr val="EC934C"/>
                </a:solidFill>
              </a:defRPr>
            </a:lvl1pPr>
          </a:lstStyle>
          <a:p>
            <a:r>
              <a:rPr lang="fr-FR" dirty="0"/>
              <a:t>Titre de l’illustration</a:t>
            </a:r>
          </a:p>
        </p:txBody>
      </p:sp>
      <p:sp>
        <p:nvSpPr>
          <p:cNvPr id="6" name="Espace réservé du contenu 8">
            <a:extLst>
              <a:ext uri="{FF2B5EF4-FFF2-40B4-BE49-F238E27FC236}">
                <a16:creationId xmlns:a16="http://schemas.microsoft.com/office/drawing/2014/main" id="{390F294C-E2C1-8D49-9882-179FA789B4CC}"/>
              </a:ext>
            </a:extLst>
          </p:cNvPr>
          <p:cNvSpPr>
            <a:spLocks noGrp="1"/>
          </p:cNvSpPr>
          <p:nvPr>
            <p:ph sz="quarter" idx="13" hasCustomPrompt="1"/>
          </p:nvPr>
        </p:nvSpPr>
        <p:spPr>
          <a:xfrm>
            <a:off x="0" y="0"/>
            <a:ext cx="12192000" cy="5891866"/>
          </a:xfrm>
        </p:spPr>
        <p:txBody>
          <a:bodyPr anchor="ctr">
            <a:normAutofit/>
          </a:bodyPr>
          <a:lstStyle>
            <a:lvl1pPr marL="0" indent="0" algn="ctr">
              <a:buNone/>
              <a:defRPr sz="2400" b="0" i="1">
                <a:latin typeface="Helvetica Neue Thin" panose="020B0403020202020204" pitchFamily="34" charset="0"/>
                <a:ea typeface="Helvetica Neue Thin" panose="020B0403020202020204" pitchFamily="34" charset="0"/>
                <a:cs typeface="Helvetica Neue Condensed" panose="02000503000000020004" pitchFamily="2" charset="0"/>
              </a:defRPr>
            </a:lvl1pPr>
          </a:lstStyle>
          <a:p>
            <a:pPr lvl="0"/>
            <a:r>
              <a:rPr lang="fr-FR" dirty="0"/>
              <a:t>Image, tableau, graphique, citation, …</a:t>
            </a:r>
          </a:p>
        </p:txBody>
      </p:sp>
    </p:spTree>
    <p:extLst>
      <p:ext uri="{BB962C8B-B14F-4D97-AF65-F5344CB8AC3E}">
        <p14:creationId xmlns:p14="http://schemas.microsoft.com/office/powerpoint/2010/main" val="2733077442"/>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77C683-E554-2244-839B-AD8A4B7118B4}"/>
              </a:ext>
            </a:extLst>
          </p:cNvPr>
          <p:cNvSpPr/>
          <p:nvPr userDrawn="1"/>
        </p:nvSpPr>
        <p:spPr>
          <a:xfrm>
            <a:off x="0" y="6347410"/>
            <a:ext cx="12192000" cy="546100"/>
          </a:xfrm>
          <a:prstGeom prst="rect">
            <a:avLst/>
          </a:prstGeom>
          <a:solidFill>
            <a:srgbClr val="EC93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bg1"/>
              </a:solidFill>
            </a:endParaRPr>
          </a:p>
        </p:txBody>
      </p:sp>
      <p:sp>
        <p:nvSpPr>
          <p:cNvPr id="2" name="Espace réservé du titre 1">
            <a:extLst>
              <a:ext uri="{FF2B5EF4-FFF2-40B4-BE49-F238E27FC236}">
                <a16:creationId xmlns:a16="http://schemas.microsoft.com/office/drawing/2014/main" id="{39B1E1AD-79D4-3D45-814A-D807BA4E48F6}"/>
              </a:ext>
            </a:extLst>
          </p:cNvPr>
          <p:cNvSpPr>
            <a:spLocks noGrp="1"/>
          </p:cNvSpPr>
          <p:nvPr>
            <p:ph type="title"/>
          </p:nvPr>
        </p:nvSpPr>
        <p:spPr>
          <a:xfrm>
            <a:off x="838200" y="194014"/>
            <a:ext cx="10515600" cy="966134"/>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a:extLst>
              <a:ext uri="{FF2B5EF4-FFF2-40B4-BE49-F238E27FC236}">
                <a16:creationId xmlns:a16="http://schemas.microsoft.com/office/drawing/2014/main" id="{12E5C85F-E1D3-D347-AC8C-F07B99BC42B6}"/>
              </a:ext>
            </a:extLst>
          </p:cNvPr>
          <p:cNvSpPr>
            <a:spLocks noGrp="1"/>
          </p:cNvSpPr>
          <p:nvPr>
            <p:ph type="body" idx="1"/>
          </p:nvPr>
        </p:nvSpPr>
        <p:spPr>
          <a:xfrm>
            <a:off x="838200" y="1448236"/>
            <a:ext cx="10515600" cy="4491317"/>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u pied de page 4">
            <a:extLst>
              <a:ext uri="{FF2B5EF4-FFF2-40B4-BE49-F238E27FC236}">
                <a16:creationId xmlns:a16="http://schemas.microsoft.com/office/drawing/2014/main" id="{54669D9D-C747-AE43-9944-19135E81BBE7}"/>
              </a:ext>
            </a:extLst>
          </p:cNvPr>
          <p:cNvSpPr>
            <a:spLocks noGrp="1"/>
          </p:cNvSpPr>
          <p:nvPr>
            <p:ph type="ftr" sz="quarter" idx="3"/>
          </p:nvPr>
        </p:nvSpPr>
        <p:spPr>
          <a:xfrm>
            <a:off x="4038600" y="6402388"/>
            <a:ext cx="4114800" cy="365125"/>
          </a:xfrm>
          <a:prstGeom prst="rect">
            <a:avLst/>
          </a:prstGeom>
        </p:spPr>
        <p:txBody>
          <a:bodyPr vert="horz" lIns="91440" tIns="45720" rIns="91440" bIns="45720" rtlCol="0" anchor="ctr"/>
          <a:lstStyle>
            <a:lvl1pPr algn="ctr">
              <a:defRPr sz="1200">
                <a:solidFill>
                  <a:schemeClr val="bg1"/>
                </a:solidFill>
              </a:defRPr>
            </a:lvl1pPr>
          </a:lstStyle>
          <a:p>
            <a:r>
              <a:rPr lang="fr-FR" dirty="0"/>
              <a:t>Economie monétaire et bancaire</a:t>
            </a:r>
          </a:p>
        </p:txBody>
      </p:sp>
      <p:sp>
        <p:nvSpPr>
          <p:cNvPr id="6" name="Espace réservé du numéro de diapositive 5">
            <a:extLst>
              <a:ext uri="{FF2B5EF4-FFF2-40B4-BE49-F238E27FC236}">
                <a16:creationId xmlns:a16="http://schemas.microsoft.com/office/drawing/2014/main" id="{8BC9DEF7-5D63-6946-B778-045E402883E2}"/>
              </a:ext>
            </a:extLst>
          </p:cNvPr>
          <p:cNvSpPr>
            <a:spLocks noGrp="1"/>
          </p:cNvSpPr>
          <p:nvPr>
            <p:ph type="sldNum" sz="quarter" idx="4"/>
          </p:nvPr>
        </p:nvSpPr>
        <p:spPr>
          <a:xfrm>
            <a:off x="8610600" y="6402388"/>
            <a:ext cx="2743200" cy="365125"/>
          </a:xfrm>
          <a:prstGeom prst="rect">
            <a:avLst/>
          </a:prstGeom>
        </p:spPr>
        <p:txBody>
          <a:bodyPr vert="horz" lIns="91440" tIns="45720" rIns="91440" bIns="45720" rtlCol="0" anchor="ctr"/>
          <a:lstStyle>
            <a:lvl1pPr algn="r">
              <a:defRPr sz="1200">
                <a:solidFill>
                  <a:schemeClr val="bg1"/>
                </a:solidFill>
              </a:defRPr>
            </a:lvl1pPr>
          </a:lstStyle>
          <a:p>
            <a:fld id="{AD34F95D-0F75-2342-9DB1-D3EF48840901}" type="slidenum">
              <a:rPr lang="fr-FR" smtClean="0"/>
              <a:pPr/>
              <a:t>‹N°›</a:t>
            </a:fld>
            <a:endParaRPr lang="fr-FR" dirty="0"/>
          </a:p>
        </p:txBody>
      </p:sp>
    </p:spTree>
    <p:extLst>
      <p:ext uri="{BB962C8B-B14F-4D97-AF65-F5344CB8AC3E}">
        <p14:creationId xmlns:p14="http://schemas.microsoft.com/office/powerpoint/2010/main" val="3854423665"/>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76" r:id="rId4"/>
    <p:sldLayoutId id="2147483666" r:id="rId5"/>
    <p:sldLayoutId id="2147483650" r:id="rId6"/>
    <p:sldLayoutId id="2147483680" r:id="rId7"/>
    <p:sldLayoutId id="2147483654" r:id="rId8"/>
    <p:sldLayoutId id="2147483668" r:id="rId9"/>
    <p:sldLayoutId id="2147483652" r:id="rId10"/>
    <p:sldLayoutId id="2147483653" r:id="rId11"/>
    <p:sldLayoutId id="2147483671" r:id="rId12"/>
    <p:sldLayoutId id="2147483678" r:id="rId13"/>
    <p:sldLayoutId id="2147483672" r:id="rId14"/>
    <p:sldLayoutId id="2147483673" r:id="rId15"/>
    <p:sldLayoutId id="2147483677" r:id="rId16"/>
    <p:sldLayoutId id="2147483679" r:id="rId17"/>
    <p:sldLayoutId id="2147483664" r:id="rId18"/>
    <p:sldLayoutId id="2147483663" r:id="rId19"/>
    <p:sldLayoutId id="2147483656" r:id="rId20"/>
    <p:sldLayoutId id="2147483665" r:id="rId21"/>
    <p:sldLayoutId id="2147483669" r:id="rId22"/>
    <p:sldLayoutId id="2147483675" r:id="rId23"/>
    <p:sldLayoutId id="2147483667" r:id="rId24"/>
    <p:sldLayoutId id="2147483674" r:id="rId25"/>
  </p:sldLayoutIdLst>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hf hdr="0"/>
  <p:txStyles>
    <p:titleStyle>
      <a:lvl1pPr algn="ctr" defTabSz="914400" rtl="0" eaLnBrk="1" latinLnBrk="0" hangingPunct="1">
        <a:lnSpc>
          <a:spcPct val="90000"/>
        </a:lnSpc>
        <a:spcBef>
          <a:spcPct val="0"/>
        </a:spcBef>
        <a:buNone/>
        <a:defRPr sz="3200" b="0" i="0" kern="1200">
          <a:solidFill>
            <a:srgbClr val="44546A"/>
          </a:solidFill>
          <a:latin typeface="Futura Condensed Medium" panose="020B0602020204020303" pitchFamily="34" charset="-79"/>
          <a:ea typeface="+mj-ea"/>
          <a:cs typeface="Futura Condensed Medium" panose="020B0602020204020303" pitchFamily="34" charset="-79"/>
        </a:defRPr>
      </a:lvl1pPr>
    </p:titleStyle>
    <p:bodyStyle>
      <a:lvl1pPr marL="457200" marR="0" indent="-457200" algn="l" defTabSz="914400" rtl="0" eaLnBrk="1" fontAlgn="auto" latinLnBrk="0" hangingPunct="1">
        <a:lnSpc>
          <a:spcPct val="100000"/>
        </a:lnSpc>
        <a:spcBef>
          <a:spcPts val="1800"/>
        </a:spcBef>
        <a:spcAft>
          <a:spcPts val="0"/>
        </a:spcAft>
        <a:buClr>
          <a:srgbClr val="2186B6"/>
        </a:buClr>
        <a:buSzTx/>
        <a:buFont typeface="Police système Courant"/>
        <a:buChar char="–"/>
        <a:tabLst/>
        <a:defRPr sz="2400" b="0" i="0" kern="1200">
          <a:solidFill>
            <a:schemeClr val="tx1">
              <a:lumMod val="85000"/>
              <a:lumOff val="15000"/>
            </a:schemeClr>
          </a:solidFill>
          <a:latin typeface="Helvetica Neue Light" panose="02000403000000020004" pitchFamily="2" charset="0"/>
          <a:ea typeface="Helvetica Neue Light" panose="02000403000000020004" pitchFamily="2" charset="0"/>
          <a:cs typeface="+mn-cs"/>
        </a:defRPr>
      </a:lvl1pPr>
      <a:lvl2pPr marL="800100" marR="0" indent="-342900" algn="l" defTabSz="914400" rtl="0" eaLnBrk="1" fontAlgn="auto" latinLnBrk="0" hangingPunct="1">
        <a:lnSpc>
          <a:spcPct val="100000"/>
        </a:lnSpc>
        <a:spcBef>
          <a:spcPts val="500"/>
        </a:spcBef>
        <a:spcAft>
          <a:spcPts val="0"/>
        </a:spcAft>
        <a:buClr>
          <a:srgbClr val="2186B6"/>
        </a:buClr>
        <a:buSzTx/>
        <a:buFont typeface="Police système Courant"/>
        <a:buChar char="–"/>
        <a:tabLst/>
        <a:defRPr sz="2000" b="0" i="0" kern="1200">
          <a:solidFill>
            <a:schemeClr val="bg2">
              <a:lumMod val="25000"/>
            </a:schemeClr>
          </a:solidFill>
          <a:latin typeface="Helvetica Neue Light" panose="02000403000000020004" pitchFamily="2" charset="0"/>
          <a:ea typeface="Helvetica Neue Light" panose="02000403000000020004" pitchFamily="2" charset="0"/>
          <a:cs typeface="+mn-cs"/>
        </a:defRPr>
      </a:lvl2pPr>
      <a:lvl3pPr marL="1257300" marR="0" indent="-342900" algn="l" defTabSz="914400" rtl="0" eaLnBrk="1" fontAlgn="auto" latinLnBrk="0" hangingPunct="1">
        <a:lnSpc>
          <a:spcPct val="100000"/>
        </a:lnSpc>
        <a:spcBef>
          <a:spcPts val="500"/>
        </a:spcBef>
        <a:spcAft>
          <a:spcPts val="0"/>
        </a:spcAft>
        <a:buClr>
          <a:srgbClr val="2186B6"/>
        </a:buClr>
        <a:buSzTx/>
        <a:buFont typeface="Police système Courant"/>
        <a:buChar char="–"/>
        <a:tabLst/>
        <a:defRPr sz="1800" b="0" i="0" kern="1200">
          <a:solidFill>
            <a:schemeClr val="tx1">
              <a:lumMod val="75000"/>
              <a:lumOff val="25000"/>
            </a:schemeClr>
          </a:solidFill>
          <a:latin typeface="Helvetica Neue Light" panose="02000403000000020004" pitchFamily="2" charset="0"/>
          <a:ea typeface="Helvetica Neue Light" panose="02000403000000020004" pitchFamily="2" charset="0"/>
          <a:cs typeface="+mn-cs"/>
        </a:defRPr>
      </a:lvl3pPr>
      <a:lvl4pPr marL="1657350" marR="0" indent="-285750" algn="l" defTabSz="914400" rtl="0" eaLnBrk="1" fontAlgn="auto" latinLnBrk="0" hangingPunct="1">
        <a:lnSpc>
          <a:spcPct val="100000"/>
        </a:lnSpc>
        <a:spcBef>
          <a:spcPts val="500"/>
        </a:spcBef>
        <a:spcAft>
          <a:spcPts val="0"/>
        </a:spcAft>
        <a:buClr>
          <a:srgbClr val="2186B6"/>
        </a:buClr>
        <a:buSzTx/>
        <a:buFont typeface="Police système Courant"/>
        <a:buChar char="–"/>
        <a:tabLst/>
        <a:defRPr sz="1600" b="0" i="0" kern="1200">
          <a:solidFill>
            <a:schemeClr val="tx1">
              <a:lumMod val="75000"/>
              <a:lumOff val="25000"/>
            </a:schemeClr>
          </a:solidFill>
          <a:latin typeface="Helvetica Neue Light" panose="02000403000000020004" pitchFamily="2" charset="0"/>
          <a:ea typeface="Helvetica Neue Light" panose="02000403000000020004" pitchFamily="2" charset="0"/>
          <a:cs typeface="+mn-cs"/>
        </a:defRPr>
      </a:lvl4pPr>
      <a:lvl5pPr marL="2114550" marR="0" indent="-285750" algn="l" defTabSz="914400" rtl="0" eaLnBrk="1" fontAlgn="auto" latinLnBrk="0" hangingPunct="1">
        <a:lnSpc>
          <a:spcPct val="100000"/>
        </a:lnSpc>
        <a:spcBef>
          <a:spcPts val="500"/>
        </a:spcBef>
        <a:spcAft>
          <a:spcPts val="0"/>
        </a:spcAft>
        <a:buClr>
          <a:srgbClr val="2186B6"/>
        </a:buClr>
        <a:buSzTx/>
        <a:buFont typeface="Police système Courant"/>
        <a:buChar char="–"/>
        <a:tabLst/>
        <a:defRPr sz="1600" b="0" i="0" kern="1200">
          <a:solidFill>
            <a:schemeClr val="tx1">
              <a:lumMod val="75000"/>
              <a:lumOff val="25000"/>
            </a:schemeClr>
          </a:solidFill>
          <a:latin typeface="Helvetica Neue Light" panose="02000403000000020004" pitchFamily="2" charset="0"/>
          <a:ea typeface="Helvetica Neue Light" panose="02000403000000020004"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7936A4DE-7E23-4944-9AFF-88509619B2A6}"/>
              </a:ext>
            </a:extLst>
          </p:cNvPr>
          <p:cNvSpPr>
            <a:spLocks noGrp="1"/>
          </p:cNvSpPr>
          <p:nvPr>
            <p:ph type="title"/>
          </p:nvPr>
        </p:nvSpPr>
        <p:spPr>
          <a:xfrm>
            <a:off x="1079721" y="1124488"/>
            <a:ext cx="2219762" cy="672049"/>
          </a:xfrm>
        </p:spPr>
        <p:txBody>
          <a:bodyPr>
            <a:normAutofit/>
          </a:bodyPr>
          <a:lstStyle/>
          <a:p>
            <a:r>
              <a:rPr lang="fr-FR" dirty="0"/>
              <a:t>A propos</a:t>
            </a:r>
          </a:p>
        </p:txBody>
      </p:sp>
      <p:sp>
        <p:nvSpPr>
          <p:cNvPr id="5" name="Espace réservé du pied de page 4">
            <a:extLst>
              <a:ext uri="{FF2B5EF4-FFF2-40B4-BE49-F238E27FC236}">
                <a16:creationId xmlns:a16="http://schemas.microsoft.com/office/drawing/2014/main" id="{251489C8-B8A6-4590-813E-8F19CF1DEF08}"/>
              </a:ext>
            </a:extLst>
          </p:cNvPr>
          <p:cNvSpPr>
            <a:spLocks noGrp="1"/>
          </p:cNvSpPr>
          <p:nvPr>
            <p:ph type="ftr" sz="quarter" idx="11"/>
          </p:nvPr>
        </p:nvSpPr>
        <p:spPr>
          <a:xfrm>
            <a:off x="4038600" y="6402388"/>
            <a:ext cx="4114800" cy="365125"/>
          </a:xfrm>
        </p:spPr>
        <p:txBody>
          <a:bodyPr/>
          <a:lstStyle/>
          <a:p>
            <a:r>
              <a:rPr lang="fr-FR" dirty="0"/>
              <a:t>Les grandes fonctions de l’entreprise</a:t>
            </a:r>
          </a:p>
        </p:txBody>
      </p:sp>
      <p:sp>
        <p:nvSpPr>
          <p:cNvPr id="6" name="Espace réservé du numéro de diapositive 5">
            <a:extLst>
              <a:ext uri="{FF2B5EF4-FFF2-40B4-BE49-F238E27FC236}">
                <a16:creationId xmlns:a16="http://schemas.microsoft.com/office/drawing/2014/main" id="{3AB5DA30-88FA-499D-89DB-CD9B7EBB154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34F95D-0F75-2342-9DB1-D3EF48840901}" type="slidenum">
              <a:rPr kumimoji="0" lang="fr-FR" sz="1200" b="0" i="0" u="none" strike="noStrike" kern="1200" cap="none" spc="0" normalizeH="0" baseline="0" noProof="0" smtClean="0">
                <a:ln>
                  <a:noFill/>
                </a:ln>
                <a:solidFill>
                  <a:srgbClr val="FFFFFF"/>
                </a:solidFill>
                <a:effectLst/>
                <a:uLnTx/>
                <a:uFillTx/>
                <a:latin typeface="Century Gothic" panose="020F03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r-FR" sz="1200" b="0" i="0" u="none" strike="noStrike" kern="1200" cap="none" spc="0" normalizeH="0" baseline="0" noProof="0" dirty="0">
              <a:ln>
                <a:noFill/>
              </a:ln>
              <a:solidFill>
                <a:srgbClr val="FFFFFF"/>
              </a:solidFill>
              <a:effectLst/>
              <a:uLnTx/>
              <a:uFillTx/>
              <a:latin typeface="Century Gothic" panose="020F0302020204030204"/>
              <a:ea typeface="+mn-ea"/>
              <a:cs typeface="+mn-cs"/>
            </a:endParaRPr>
          </a:p>
        </p:txBody>
      </p:sp>
      <p:sp>
        <p:nvSpPr>
          <p:cNvPr id="7" name="Espace réservé du texte 6">
            <a:extLst>
              <a:ext uri="{FF2B5EF4-FFF2-40B4-BE49-F238E27FC236}">
                <a16:creationId xmlns:a16="http://schemas.microsoft.com/office/drawing/2014/main" id="{77A0F958-58B9-4EBB-AA4F-342A7010440F}"/>
              </a:ext>
            </a:extLst>
          </p:cNvPr>
          <p:cNvSpPr>
            <a:spLocks noGrp="1"/>
          </p:cNvSpPr>
          <p:nvPr>
            <p:ph type="body" sz="quarter" idx="22"/>
          </p:nvPr>
        </p:nvSpPr>
        <p:spPr>
          <a:xfrm>
            <a:off x="1079721" y="2136308"/>
            <a:ext cx="4459014" cy="2963917"/>
          </a:xfrm>
        </p:spPr>
        <p:txBody>
          <a:bodyPr>
            <a:normAutofit/>
          </a:bodyPr>
          <a:lstStyle/>
          <a:p>
            <a:r>
              <a:rPr lang="fr-FR" sz="2400" dirty="0"/>
              <a:t>Professeur des Universités</a:t>
            </a:r>
          </a:p>
          <a:p>
            <a:r>
              <a:rPr lang="fr-FR" sz="2400" dirty="0"/>
              <a:t>IAE Montpellier</a:t>
            </a:r>
          </a:p>
          <a:p>
            <a:r>
              <a:rPr lang="fr-FR" sz="2400" dirty="0"/>
              <a:t>Université de Montpellier</a:t>
            </a:r>
          </a:p>
        </p:txBody>
      </p:sp>
      <p:sp>
        <p:nvSpPr>
          <p:cNvPr id="8" name="Espace réservé du texte 7">
            <a:extLst>
              <a:ext uri="{FF2B5EF4-FFF2-40B4-BE49-F238E27FC236}">
                <a16:creationId xmlns:a16="http://schemas.microsoft.com/office/drawing/2014/main" id="{616422A6-3B91-4F3F-ACFA-077884C802CC}"/>
              </a:ext>
            </a:extLst>
          </p:cNvPr>
          <p:cNvSpPr>
            <a:spLocks noGrp="1"/>
          </p:cNvSpPr>
          <p:nvPr>
            <p:ph type="body" sz="quarter" idx="24"/>
          </p:nvPr>
        </p:nvSpPr>
        <p:spPr>
          <a:xfrm>
            <a:off x="7969152" y="4779048"/>
            <a:ext cx="3300330" cy="638565"/>
          </a:xfrm>
        </p:spPr>
        <p:txBody>
          <a:bodyPr/>
          <a:lstStyle/>
          <a:p>
            <a:r>
              <a:rPr lang="fr-FR" dirty="0"/>
              <a:t>Christophe FOURNIER</a:t>
            </a:r>
          </a:p>
        </p:txBody>
      </p:sp>
      <p:pic>
        <p:nvPicPr>
          <p:cNvPr id="11" name="Image 10">
            <a:extLst>
              <a:ext uri="{FF2B5EF4-FFF2-40B4-BE49-F238E27FC236}">
                <a16:creationId xmlns:a16="http://schemas.microsoft.com/office/drawing/2014/main" id="{E7900A52-9106-B99F-244F-BACAF35A391C}"/>
              </a:ext>
            </a:extLst>
          </p:cNvPr>
          <p:cNvPicPr>
            <a:picLocks noChangeAspect="1"/>
          </p:cNvPicPr>
          <p:nvPr/>
        </p:nvPicPr>
        <p:blipFill>
          <a:blip r:embed="rId2"/>
          <a:stretch>
            <a:fillRect/>
          </a:stretch>
        </p:blipFill>
        <p:spPr>
          <a:xfrm>
            <a:off x="7331190" y="993601"/>
            <a:ext cx="4576254" cy="3439238"/>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Tree>
    <p:extLst>
      <p:ext uri="{BB962C8B-B14F-4D97-AF65-F5344CB8AC3E}">
        <p14:creationId xmlns:p14="http://schemas.microsoft.com/office/powerpoint/2010/main" val="3816936033"/>
      </p:ext>
    </p:extLst>
  </p:cSld>
  <p:clrMapOvr>
    <a:masterClrMapping/>
  </p:clrMapOvr>
  <mc:AlternateContent xmlns:mc="http://schemas.openxmlformats.org/markup-compatibility/2006" xmlns:p14="http://schemas.microsoft.com/office/powerpoint/2010/main">
    <mc:Choice Requires="p14">
      <p:transition p14:dur="0" advClick="0" advTm="6000"/>
    </mc:Choice>
    <mc:Fallback xmlns="">
      <p:transition advClick="0" advTm="6000"/>
    </mc:Fallback>
  </mc:AlternateContent>
</p:sld>
</file>

<file path=ppt/theme/theme1.xml><?xml version="1.0" encoding="utf-8"?>
<a:theme xmlns:a="http://schemas.openxmlformats.org/drawingml/2006/main" name="Thème Office">
  <a:themeElements>
    <a:clrScheme name="AUNEGe">
      <a:dk1>
        <a:srgbClr val="000000"/>
      </a:dk1>
      <a:lt1>
        <a:srgbClr val="FFFFFF"/>
      </a:lt1>
      <a:dk2>
        <a:srgbClr val="445369"/>
      </a:dk2>
      <a:lt2>
        <a:srgbClr val="E7E6E6"/>
      </a:lt2>
      <a:accent1>
        <a:srgbClr val="EB934B"/>
      </a:accent1>
      <a:accent2>
        <a:srgbClr val="3BACC9"/>
      </a:accent2>
      <a:accent3>
        <a:srgbClr val="38B4B8"/>
      </a:accent3>
      <a:accent4>
        <a:srgbClr val="515C9A"/>
      </a:accent4>
      <a:accent5>
        <a:srgbClr val="B8454D"/>
      </a:accent5>
      <a:accent6>
        <a:srgbClr val="445369"/>
      </a:accent6>
      <a:hlink>
        <a:srgbClr val="A72724"/>
      </a:hlink>
      <a:folHlink>
        <a:srgbClr val="1C5069"/>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Words>
  <Application>Microsoft Office PowerPoint</Application>
  <PresentationFormat>Grand écran</PresentationFormat>
  <Paragraphs>7</Paragraphs>
  <Slides>1</Slides>
  <Notes>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1</vt:i4>
      </vt:variant>
    </vt:vector>
  </HeadingPairs>
  <TitlesOfParts>
    <vt:vector size="11" baseType="lpstr">
      <vt:lpstr>Arial</vt:lpstr>
      <vt:lpstr>Calibri</vt:lpstr>
      <vt:lpstr>Century Gothic</vt:lpstr>
      <vt:lpstr>Futura Condensed Medium</vt:lpstr>
      <vt:lpstr>Futura Medium</vt:lpstr>
      <vt:lpstr>Helvetica Neue Light</vt:lpstr>
      <vt:lpstr>Helvetica Neue Thin</vt:lpstr>
      <vt:lpstr>Impact</vt:lpstr>
      <vt:lpstr>Police système Courant</vt:lpstr>
      <vt:lpstr>Thème Office</vt:lpstr>
      <vt:lpstr>A propos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Economie monétaire et bancaire</dc:title>
  <dc:creator>Jean-Marc FIGUET;AUNEGe</dc:creator>
  <cp:keywords>Economie,monétaire,bancaire</cp:keywords>
  <cp:lastModifiedBy>Bertonneau</cp:lastModifiedBy>
  <cp:revision>304</cp:revision>
  <dcterms:created xsi:type="dcterms:W3CDTF">2020-07-12T23:47:49Z</dcterms:created>
  <dcterms:modified xsi:type="dcterms:W3CDTF">2024-07-12T08:18:53Z</dcterms:modified>
</cp:coreProperties>
</file>