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280" r:id="rId12"/>
  </p:sldIdLst>
  <p:sldSz cx="21599525" cy="10799763"/>
  <p:notesSz cx="6858000" cy="9144000"/>
  <p:custDataLst>
    <p:tags r:id="rId14"/>
  </p:custDataLst>
  <p:defaultTextStyle>
    <a:defPPr>
      <a:defRPr lang="fr-FR"/>
    </a:defPPr>
    <a:lvl1pPr marL="0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1pPr>
    <a:lvl2pPr marL="777361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2pPr>
    <a:lvl3pPr marL="1554719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3pPr>
    <a:lvl4pPr marL="2332080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4pPr>
    <a:lvl5pPr marL="3109437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5pPr>
    <a:lvl6pPr marL="3886797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6pPr>
    <a:lvl7pPr marL="4664154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7pPr>
    <a:lvl8pPr marL="5441516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8pPr>
    <a:lvl9pPr marL="6218875" algn="l" defTabSz="1554719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808A"/>
    <a:srgbClr val="BADCDE"/>
    <a:srgbClr val="3CB99C"/>
    <a:srgbClr val="F2F2F2"/>
    <a:srgbClr val="00426C"/>
    <a:srgbClr val="026C64"/>
    <a:srgbClr val="000000"/>
    <a:srgbClr val="FFF8CD"/>
    <a:srgbClr val="FCCD00"/>
    <a:srgbClr val="FFF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6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151A1-ED4F-4F18-BE1F-CE8F6C7728D3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36739-CF87-4F67-99F7-7C1CBF894C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08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1pPr>
    <a:lvl2pPr marL="777361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2pPr>
    <a:lvl3pPr marL="1554719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3pPr>
    <a:lvl4pPr marL="2332080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4pPr>
    <a:lvl5pPr marL="3109437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5pPr>
    <a:lvl6pPr marL="3886797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6pPr>
    <a:lvl7pPr marL="4664154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7pPr>
    <a:lvl8pPr marL="5441516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8pPr>
    <a:lvl9pPr marL="6218875" algn="l" defTabSz="1554719" rtl="0" eaLnBrk="1" latinLnBrk="0" hangingPunct="1">
      <a:defRPr sz="20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779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828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6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66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699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647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37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67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42900" y="1143000"/>
            <a:ext cx="61722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36739-CF87-4F67-99F7-7C1CBF894C3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29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296D25-A818-BA8B-DC70-37D9CA1D3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9942" y="1767464"/>
            <a:ext cx="16199644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FB5999-C00F-BD0B-10B1-C985E46DA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9942" y="5672378"/>
            <a:ext cx="16199644" cy="2607444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73" indent="0" algn="ctr">
              <a:buNone/>
              <a:defRPr sz="3150"/>
            </a:lvl2pPr>
            <a:lvl3pPr marL="1439947" indent="0" algn="ctr">
              <a:buNone/>
              <a:defRPr sz="2836"/>
            </a:lvl3pPr>
            <a:lvl4pPr marL="2159920" indent="0" algn="ctr">
              <a:buNone/>
              <a:defRPr sz="2520"/>
            </a:lvl4pPr>
            <a:lvl5pPr marL="2879895" indent="0" algn="ctr">
              <a:buNone/>
              <a:defRPr sz="2520"/>
            </a:lvl5pPr>
            <a:lvl6pPr marL="3599868" indent="0" algn="ctr">
              <a:buNone/>
              <a:defRPr sz="2520"/>
            </a:lvl6pPr>
            <a:lvl7pPr marL="4319842" indent="0" algn="ctr">
              <a:buNone/>
              <a:defRPr sz="2520"/>
            </a:lvl7pPr>
            <a:lvl8pPr marL="5039817" indent="0" algn="ctr">
              <a:buNone/>
              <a:defRPr sz="2520"/>
            </a:lvl8pPr>
            <a:lvl9pPr marL="5759790" indent="0" algn="ctr">
              <a:buNone/>
              <a:defRPr sz="252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A9EDBA-6B3D-42AC-8B02-67F2266D3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4034DA-EA76-EEAB-FDAB-97A9387B0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7D2D8-4683-4E4F-DF19-E89638E4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0B396-C50F-08C1-E75D-9077CCF3A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ABC5DD-1339-9F96-24C9-DF89093AE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8158F9-931B-3B72-F38A-30C09B0D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A0472C-A742-F8D8-1B78-68D6DDD7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793320-78DC-5B17-A64D-2C78713E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53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699CAE-9F57-1623-DB07-174A1884F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5457160" y="574988"/>
            <a:ext cx="4657398" cy="91522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5730BE-F85F-A4EF-4556-2DF8C6938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84969" y="574988"/>
            <a:ext cx="13702199" cy="915229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6E95C-F398-1743-8501-2BC862A7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B6611E-E443-D127-49C5-DE3864B15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1348B6-B650-BF5C-7B96-21B04AA12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45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271DDA-FED4-37E0-CB7C-0A9D5A5A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BF0BF7-98B3-48B5-5A19-993771ED4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44900B-118B-D705-C7B7-0A05C3C78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E455A0-E280-BB2D-8EF6-772A335B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2A2F7F-01AC-2619-F19A-60C339AE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03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C9994C-AFAC-CE53-0BA0-53A8CF7D9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718" y="2692444"/>
            <a:ext cx="18629590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CF8BB7-23F3-333F-C6A6-7AF566B4A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3718" y="7227348"/>
            <a:ext cx="18629590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82000"/>
                  </a:schemeClr>
                </a:solidFill>
              </a:defRPr>
            </a:lvl1pPr>
            <a:lvl2pPr marL="719973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2pPr>
            <a:lvl3pPr marL="1439947" indent="0">
              <a:buNone/>
              <a:defRPr sz="2836">
                <a:solidFill>
                  <a:schemeClr val="tx1">
                    <a:tint val="82000"/>
                  </a:schemeClr>
                </a:solidFill>
              </a:defRPr>
            </a:lvl3pPr>
            <a:lvl4pPr marL="215992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4pPr>
            <a:lvl5pPr marL="2879895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5pPr>
            <a:lvl6pPr marL="3599868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6pPr>
            <a:lvl7pPr marL="4319842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7pPr>
            <a:lvl8pPr marL="5039817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8pPr>
            <a:lvl9pPr marL="575979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7009BD-7691-6EE4-9B55-D78D7C01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3274F5-850A-B174-5DF2-B3D427C5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7EA6B3-C696-93FC-048F-5175B4D2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5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BC6A8-6504-A33E-830A-B92CD4B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20671-47FA-D596-22F7-3C94CF969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969" y="2874939"/>
            <a:ext cx="9179798" cy="6852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BA1BF8-9920-ECAA-F865-215421224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34760" y="2874939"/>
            <a:ext cx="9179798" cy="6852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C24CEF-E051-B833-09C9-E953C4F3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4CBE7F-20CA-09DF-2C66-6CFA0233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B14829D-01AC-0A5A-07A6-FD8D23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25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530854-719D-3169-12FA-40EA83EB9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81" y="574991"/>
            <a:ext cx="18629590" cy="208745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015D14-0150-7F82-D9A0-0FA7D3D1D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7781" y="2647444"/>
            <a:ext cx="9137612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73" indent="0">
              <a:buNone/>
              <a:defRPr sz="3150" b="1"/>
            </a:lvl2pPr>
            <a:lvl3pPr marL="1439947" indent="0">
              <a:buNone/>
              <a:defRPr sz="2836" b="1"/>
            </a:lvl3pPr>
            <a:lvl4pPr marL="2159920" indent="0">
              <a:buNone/>
              <a:defRPr sz="2520" b="1"/>
            </a:lvl4pPr>
            <a:lvl5pPr marL="2879895" indent="0">
              <a:buNone/>
              <a:defRPr sz="2520" b="1"/>
            </a:lvl5pPr>
            <a:lvl6pPr marL="3599868" indent="0">
              <a:buNone/>
              <a:defRPr sz="2520" b="1"/>
            </a:lvl6pPr>
            <a:lvl7pPr marL="4319842" indent="0">
              <a:buNone/>
              <a:defRPr sz="2520" b="1"/>
            </a:lvl7pPr>
            <a:lvl8pPr marL="5039817" indent="0">
              <a:buNone/>
              <a:defRPr sz="2520" b="1"/>
            </a:lvl8pPr>
            <a:lvl9pPr marL="5759790" indent="0">
              <a:buNone/>
              <a:defRPr sz="25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E7CAAE-F6CF-4947-5031-E20EDFF61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7781" y="3944915"/>
            <a:ext cx="9137612" cy="58023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D328B6C-7204-C0E3-B05C-E5DD1C6FB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934760" y="2647444"/>
            <a:ext cx="9182611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73" indent="0">
              <a:buNone/>
              <a:defRPr sz="3150" b="1"/>
            </a:lvl2pPr>
            <a:lvl3pPr marL="1439947" indent="0">
              <a:buNone/>
              <a:defRPr sz="2836" b="1"/>
            </a:lvl3pPr>
            <a:lvl4pPr marL="2159920" indent="0">
              <a:buNone/>
              <a:defRPr sz="2520" b="1"/>
            </a:lvl4pPr>
            <a:lvl5pPr marL="2879895" indent="0">
              <a:buNone/>
              <a:defRPr sz="2520" b="1"/>
            </a:lvl5pPr>
            <a:lvl6pPr marL="3599868" indent="0">
              <a:buNone/>
              <a:defRPr sz="2520" b="1"/>
            </a:lvl6pPr>
            <a:lvl7pPr marL="4319842" indent="0">
              <a:buNone/>
              <a:defRPr sz="2520" b="1"/>
            </a:lvl7pPr>
            <a:lvl8pPr marL="5039817" indent="0">
              <a:buNone/>
              <a:defRPr sz="2520" b="1"/>
            </a:lvl8pPr>
            <a:lvl9pPr marL="5759790" indent="0">
              <a:buNone/>
              <a:defRPr sz="25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B0B493-A55B-0137-EACB-6998FC26B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934760" y="3944915"/>
            <a:ext cx="9182611" cy="58023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6016F7-6C01-2ED3-DB57-AB825FA9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5617F1-F04C-02B1-1249-8F751FC1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88828E-CD5F-822D-2B11-956294BDC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55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89FE15-EC71-5555-3CA9-45E05BC36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ED0533-478E-6370-3243-BF4053571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0DE6A9-DC9F-1F8C-5A6E-44700906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384B0C8-D8FA-2570-D0D1-B9C2AC90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33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38B078-ED3E-3137-68DC-F3DC7A8F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743439-8F3D-7AD1-B25F-193A2AFE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7BBAEB-F5DF-8118-BA98-7A860670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94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233BBB-1D79-AEAF-D19D-C9058BDC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85" y="719985"/>
            <a:ext cx="6966408" cy="2519946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A7387A-925E-B9F2-E534-9AED633C0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2611" y="1554966"/>
            <a:ext cx="10934760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5AF675-D893-4858-9485-15602AE43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7785" y="3239930"/>
            <a:ext cx="6966408" cy="6002371"/>
          </a:xfrm>
        </p:spPr>
        <p:txBody>
          <a:bodyPr/>
          <a:lstStyle>
            <a:lvl1pPr marL="0" indent="0">
              <a:buNone/>
              <a:defRPr sz="2520"/>
            </a:lvl1pPr>
            <a:lvl2pPr marL="719973" indent="0">
              <a:buNone/>
              <a:defRPr sz="2206"/>
            </a:lvl2pPr>
            <a:lvl3pPr marL="1439947" indent="0">
              <a:buNone/>
              <a:defRPr sz="1890"/>
            </a:lvl3pPr>
            <a:lvl4pPr marL="2159920" indent="0">
              <a:buNone/>
              <a:defRPr sz="1576"/>
            </a:lvl4pPr>
            <a:lvl5pPr marL="2879895" indent="0">
              <a:buNone/>
              <a:defRPr sz="1576"/>
            </a:lvl5pPr>
            <a:lvl6pPr marL="3599868" indent="0">
              <a:buNone/>
              <a:defRPr sz="1576"/>
            </a:lvl6pPr>
            <a:lvl7pPr marL="4319842" indent="0">
              <a:buNone/>
              <a:defRPr sz="1576"/>
            </a:lvl7pPr>
            <a:lvl8pPr marL="5039817" indent="0">
              <a:buNone/>
              <a:defRPr sz="1576"/>
            </a:lvl8pPr>
            <a:lvl9pPr marL="5759790" indent="0">
              <a:buNone/>
              <a:defRPr sz="157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B9893C-4D65-43E9-356F-8C664F98A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9105EF-C81D-764E-3B11-BA6623C44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8347A9-1A86-F5F9-9B41-E3EC4892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34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60053-44FA-B3F0-DE44-5D9490616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85" y="719985"/>
            <a:ext cx="6966408" cy="2519946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C14820B-72FF-516E-A0A0-A8B3E4813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182611" y="1554966"/>
            <a:ext cx="10934760" cy="7674832"/>
          </a:xfrm>
        </p:spPr>
        <p:txBody>
          <a:bodyPr/>
          <a:lstStyle>
            <a:lvl1pPr marL="0" indent="0">
              <a:buNone/>
              <a:defRPr sz="5039"/>
            </a:lvl1pPr>
            <a:lvl2pPr marL="719973" indent="0">
              <a:buNone/>
              <a:defRPr sz="4409"/>
            </a:lvl2pPr>
            <a:lvl3pPr marL="1439947" indent="0">
              <a:buNone/>
              <a:defRPr sz="3780"/>
            </a:lvl3pPr>
            <a:lvl4pPr marL="2159920" indent="0">
              <a:buNone/>
              <a:defRPr sz="3150"/>
            </a:lvl4pPr>
            <a:lvl5pPr marL="2879895" indent="0">
              <a:buNone/>
              <a:defRPr sz="3150"/>
            </a:lvl5pPr>
            <a:lvl6pPr marL="3599868" indent="0">
              <a:buNone/>
              <a:defRPr sz="3150"/>
            </a:lvl6pPr>
            <a:lvl7pPr marL="4319842" indent="0">
              <a:buNone/>
              <a:defRPr sz="3150"/>
            </a:lvl7pPr>
            <a:lvl8pPr marL="5039817" indent="0">
              <a:buNone/>
              <a:defRPr sz="3150"/>
            </a:lvl8pPr>
            <a:lvl9pPr marL="5759790" indent="0">
              <a:buNone/>
              <a:defRPr sz="315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727D42-FF10-9667-F3BF-E5DA1EB40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7785" y="3239930"/>
            <a:ext cx="6966408" cy="6002371"/>
          </a:xfrm>
        </p:spPr>
        <p:txBody>
          <a:bodyPr/>
          <a:lstStyle>
            <a:lvl1pPr marL="0" indent="0">
              <a:buNone/>
              <a:defRPr sz="2520"/>
            </a:lvl1pPr>
            <a:lvl2pPr marL="719973" indent="0">
              <a:buNone/>
              <a:defRPr sz="2206"/>
            </a:lvl2pPr>
            <a:lvl3pPr marL="1439947" indent="0">
              <a:buNone/>
              <a:defRPr sz="1890"/>
            </a:lvl3pPr>
            <a:lvl4pPr marL="2159920" indent="0">
              <a:buNone/>
              <a:defRPr sz="1576"/>
            </a:lvl4pPr>
            <a:lvl5pPr marL="2879895" indent="0">
              <a:buNone/>
              <a:defRPr sz="1576"/>
            </a:lvl5pPr>
            <a:lvl6pPr marL="3599868" indent="0">
              <a:buNone/>
              <a:defRPr sz="1576"/>
            </a:lvl6pPr>
            <a:lvl7pPr marL="4319842" indent="0">
              <a:buNone/>
              <a:defRPr sz="1576"/>
            </a:lvl7pPr>
            <a:lvl8pPr marL="5039817" indent="0">
              <a:buNone/>
              <a:defRPr sz="1576"/>
            </a:lvl8pPr>
            <a:lvl9pPr marL="5759790" indent="0">
              <a:buNone/>
              <a:defRPr sz="1576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E819BB-EEA0-6582-DD03-34FD4146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76A453-0642-0CC0-D69D-CB2B2A7D7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751515-695C-1608-E3D4-CBCF471D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58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07791B-704A-9DA3-FB41-BD2FA57C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969" y="574991"/>
            <a:ext cx="1862959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CB6FFA-34F5-3A73-D7E6-108193D9A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969" y="2874939"/>
            <a:ext cx="1862959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3D2432-B7E2-8318-190B-F3AB33271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84969" y="10009784"/>
            <a:ext cx="4859893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1E6905-FBAB-495E-A1B2-3734CCFDC6FF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55414F-5693-7A39-E8B3-FBF3FB59D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4844" y="10009784"/>
            <a:ext cx="728984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65C2DD-5470-E227-3AE2-3FF6A7146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254666" y="10009784"/>
            <a:ext cx="4859893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4F766C-CA1F-4C4D-A19C-01270D887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85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3994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87" indent="-359987" algn="l" defTabSz="1439947" rtl="0" eaLnBrk="1" latinLnBrk="0" hangingPunct="1">
        <a:lnSpc>
          <a:spcPct val="90000"/>
        </a:lnSpc>
        <a:spcBef>
          <a:spcPts val="1576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62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35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10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4pPr>
      <a:lvl5pPr marL="3239883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5pPr>
      <a:lvl6pPr marL="3959857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6pPr>
      <a:lvl7pPr marL="4679830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7pPr>
      <a:lvl8pPr marL="5399803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8pPr>
      <a:lvl9pPr marL="6119777" indent="-359987" algn="l" defTabSz="143994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1pPr>
      <a:lvl2pPr marL="719973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2pPr>
      <a:lvl3pPr marL="1439947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3pPr>
      <a:lvl4pPr marL="2159920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4pPr>
      <a:lvl5pPr marL="2879895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5pPr>
      <a:lvl6pPr marL="3599868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6pPr>
      <a:lvl7pPr marL="4319842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7pPr>
      <a:lvl8pPr marL="5039817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8pPr>
      <a:lvl9pPr marL="5759790" algn="l" defTabSz="1439947" rtl="0" eaLnBrk="1" latinLnBrk="0" hangingPunct="1">
        <a:defRPr sz="28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6D606A-AE17-0DB3-CECD-29FF906F119D}"/>
              </a:ext>
            </a:extLst>
          </p:cNvPr>
          <p:cNvSpPr/>
          <p:nvPr/>
        </p:nvSpPr>
        <p:spPr>
          <a:xfrm>
            <a:off x="0" y="0"/>
            <a:ext cx="21599525" cy="9489391"/>
          </a:xfrm>
          <a:prstGeom prst="rect">
            <a:avLst/>
          </a:prstGeom>
          <a:solidFill>
            <a:srgbClr val="08808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11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EC88346-B924-4C41-72D3-EB09D6421040}"/>
              </a:ext>
            </a:extLst>
          </p:cNvPr>
          <p:cNvSpPr txBox="1"/>
          <p:nvPr/>
        </p:nvSpPr>
        <p:spPr>
          <a:xfrm>
            <a:off x="450000" y="3794320"/>
            <a:ext cx="6452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spc="472" dirty="0">
                <a:solidFill>
                  <a:schemeClr val="bg1"/>
                </a:solidFill>
                <a:latin typeface="Ubuntu Light" panose="020B0304030602030204" pitchFamily="34" charset="0"/>
              </a:rPr>
              <a:t>RICHARD RENAULT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411FBD-EFF9-0A4A-DB27-5BFFAAD17E82}"/>
              </a:ext>
            </a:extLst>
          </p:cNvPr>
          <p:cNvSpPr/>
          <p:nvPr/>
        </p:nvSpPr>
        <p:spPr>
          <a:xfrm>
            <a:off x="450000" y="4730297"/>
            <a:ext cx="18739152" cy="1155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2D4C737-48D3-E22C-6852-9A098F004696}"/>
              </a:ext>
            </a:extLst>
          </p:cNvPr>
          <p:cNvSpPr txBox="1"/>
          <p:nvPr/>
        </p:nvSpPr>
        <p:spPr>
          <a:xfrm>
            <a:off x="449999" y="4849177"/>
            <a:ext cx="187391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400" b="1" dirty="0">
                <a:latin typeface="Raleway Black" panose="020B0A03030101060003" pitchFamily="34" charset="0"/>
                <a:cs typeface="Arial" panose="020B0604020202020204" pitchFamily="34" charset="0"/>
              </a:rPr>
              <a:t>DOCUMENTS · EXERCICE SUR LA DURÉE VOCALIQUE</a:t>
            </a:r>
            <a:endParaRPr lang="fr-FR" sz="5400" dirty="0">
              <a:latin typeface="Raleway Black" panose="020B0A03030101060003" pitchFamily="34" charset="0"/>
            </a:endParaRPr>
          </a:p>
        </p:txBody>
      </p:sp>
      <p:pic>
        <p:nvPicPr>
          <p:cNvPr id="12" name="Graphique 11">
            <a:extLst>
              <a:ext uri="{FF2B5EF4-FFF2-40B4-BE49-F238E27FC236}">
                <a16:creationId xmlns:a16="http://schemas.microsoft.com/office/drawing/2014/main" id="{70556ECC-0E1F-10A5-B47D-B0906A5EA9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20389"/>
          <a:stretch/>
        </p:blipFill>
        <p:spPr>
          <a:xfrm>
            <a:off x="450000" y="9646841"/>
            <a:ext cx="4160954" cy="1082153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16136C22-05C0-41E6-9FF9-DFE0E928399D}"/>
              </a:ext>
            </a:extLst>
          </p:cNvPr>
          <p:cNvGrpSpPr/>
          <p:nvPr/>
        </p:nvGrpSpPr>
        <p:grpSpPr>
          <a:xfrm>
            <a:off x="17224697" y="9734190"/>
            <a:ext cx="3924828" cy="907453"/>
            <a:chOff x="15737297" y="9704124"/>
            <a:chExt cx="3924828" cy="90745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32DC09B-404A-0B71-D568-5C3E907F8DBD}"/>
                </a:ext>
              </a:extLst>
            </p:cNvPr>
            <p:cNvSpPr/>
            <p:nvPr/>
          </p:nvSpPr>
          <p:spPr>
            <a:xfrm>
              <a:off x="16854654" y="10349646"/>
              <a:ext cx="1712920" cy="261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102" dirty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ANR-18-NCUN-0021</a:t>
              </a:r>
            </a:p>
          </p:txBody>
        </p:sp>
        <p:pic>
          <p:nvPicPr>
            <p:cNvPr id="14" name="Image 13" descr="Une image contenant Police, Graphique, logo, symbole&#10;&#10;Description générée automatiquement">
              <a:extLst>
                <a:ext uri="{FF2B5EF4-FFF2-40B4-BE49-F238E27FC236}">
                  <a16:creationId xmlns:a16="http://schemas.microsoft.com/office/drawing/2014/main" id="{EFB931F5-0796-B689-F7AB-1A5CC5AB6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88126" y="9755815"/>
              <a:ext cx="1221247" cy="464900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02BDB19B-1667-34C8-058E-2C491C8157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5737297" y="9704124"/>
              <a:ext cx="874351" cy="850213"/>
            </a:xfrm>
            <a:prstGeom prst="rect">
              <a:avLst/>
            </a:prstGeom>
          </p:spPr>
        </p:pic>
        <p:pic>
          <p:nvPicPr>
            <p:cNvPr id="16" name="Image 15" descr="Une image contenant Graphique, cercle, graphisme, Police&#10;&#10;Description générée automatiquement">
              <a:extLst>
                <a:ext uri="{FF2B5EF4-FFF2-40B4-BE49-F238E27FC236}">
                  <a16:creationId xmlns:a16="http://schemas.microsoft.com/office/drawing/2014/main" id="{1A6032D2-A8A0-09EB-8598-F6A8701110B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1816" y="9775816"/>
              <a:ext cx="770309" cy="75595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89801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34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3670807" y="2144447"/>
            <a:ext cx="161073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Cliquez sur l’icône représentant une oreille pour écouter le mot</a:t>
            </a:r>
            <a:r>
              <a:rPr lang="fr-FR" sz="4400" dirty="0">
                <a:latin typeface="Ubuntu Light" panose="020B0304030602030204" pitchFamily="34" charset="0"/>
              </a:rPr>
              <a:t>.</a:t>
            </a:r>
          </a:p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Puis, cliquez sur la transcription correspondant à ce que vou</a:t>
            </a:r>
            <a:r>
              <a:rPr lang="fr-FR" sz="4400" dirty="0">
                <a:latin typeface="Ubuntu Light" panose="020B0304030602030204" pitchFamily="34" charset="0"/>
              </a:rPr>
              <a:t>s avez entendu</a:t>
            </a:r>
            <a:r>
              <a:rPr lang="fr-FR" sz="4400" dirty="0">
                <a:effectLst/>
                <a:latin typeface="Ubuntu Light" panose="020B0304030602030204" pitchFamily="34" charset="0"/>
              </a:rPr>
              <a:t>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6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270E4190-3F94-4340-B156-B711FAC01087}"/>
              </a:ext>
            </a:extLst>
          </p:cNvPr>
          <p:cNvSpPr txBox="1"/>
          <p:nvPr/>
        </p:nvSpPr>
        <p:spPr>
          <a:xfrm>
            <a:off x="4007937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F7EB2F-5F02-4D52-BF7C-32DACD0D06E2}"/>
              </a:ext>
            </a:extLst>
          </p:cNvPr>
          <p:cNvSpPr txBox="1"/>
          <p:nvPr/>
        </p:nvSpPr>
        <p:spPr>
          <a:xfrm>
            <a:off x="3952905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23" name="Graphique 22" descr="Oreille avec un remplissage uni">
            <a:extLst>
              <a:ext uri="{FF2B5EF4-FFF2-40B4-BE49-F238E27FC236}">
                <a16:creationId xmlns:a16="http://schemas.microsoft.com/office/drawing/2014/main" id="{F5541B46-53D9-4BAA-8250-EB906D9AB6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95804" y="4938883"/>
            <a:ext cx="914400" cy="914400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3E5A625-4C1B-4645-89DE-88A85F8D8451}"/>
              </a:ext>
            </a:extLst>
          </p:cNvPr>
          <p:cNvSpPr txBox="1"/>
          <p:nvPr/>
        </p:nvSpPr>
        <p:spPr>
          <a:xfrm>
            <a:off x="3980421" y="8166098"/>
            <a:ext cx="15451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5037D92-EE18-4B92-9EB7-FC89E98C1ADA}"/>
              </a:ext>
            </a:extLst>
          </p:cNvPr>
          <p:cNvSpPr txBox="1"/>
          <p:nvPr/>
        </p:nvSpPr>
        <p:spPr>
          <a:xfrm>
            <a:off x="3884141" y="9235043"/>
            <a:ext cx="17377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94064F6-5230-4187-B7C9-E34E3278536B}"/>
              </a:ext>
            </a:extLst>
          </p:cNvPr>
          <p:cNvSpPr txBox="1"/>
          <p:nvPr/>
        </p:nvSpPr>
        <p:spPr>
          <a:xfrm>
            <a:off x="8191114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9C27079-F9DE-4871-8F78-43B1B3E91808}"/>
              </a:ext>
            </a:extLst>
          </p:cNvPr>
          <p:cNvSpPr txBox="1"/>
          <p:nvPr/>
        </p:nvSpPr>
        <p:spPr>
          <a:xfrm>
            <a:off x="8136082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33" name="Graphique 32" descr="Oreille avec un remplissage uni">
            <a:extLst>
              <a:ext uri="{FF2B5EF4-FFF2-40B4-BE49-F238E27FC236}">
                <a16:creationId xmlns:a16="http://schemas.microsoft.com/office/drawing/2014/main" id="{AED6EB74-15F3-4965-BBE4-0D83385307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78981" y="4938883"/>
            <a:ext cx="914400" cy="914400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574C9A2D-2056-433A-BA03-B0D2B1901815}"/>
              </a:ext>
            </a:extLst>
          </p:cNvPr>
          <p:cNvSpPr txBox="1"/>
          <p:nvPr/>
        </p:nvSpPr>
        <p:spPr>
          <a:xfrm>
            <a:off x="8163598" y="8166098"/>
            <a:ext cx="15451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0B8523E-F239-4C17-A473-F77E1B5F17CA}"/>
              </a:ext>
            </a:extLst>
          </p:cNvPr>
          <p:cNvSpPr txBox="1"/>
          <p:nvPr/>
        </p:nvSpPr>
        <p:spPr>
          <a:xfrm>
            <a:off x="8067318" y="9235043"/>
            <a:ext cx="17377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3C384F53-E376-4C03-9E22-300818991055}"/>
              </a:ext>
            </a:extLst>
          </p:cNvPr>
          <p:cNvSpPr txBox="1"/>
          <p:nvPr/>
        </p:nvSpPr>
        <p:spPr>
          <a:xfrm>
            <a:off x="12787140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020C5CF-0BF0-403F-A3E0-92C0DFB72F21}"/>
              </a:ext>
            </a:extLst>
          </p:cNvPr>
          <p:cNvSpPr txBox="1"/>
          <p:nvPr/>
        </p:nvSpPr>
        <p:spPr>
          <a:xfrm>
            <a:off x="12732108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39" name="Graphique 38" descr="Oreille avec un remplissage uni">
            <a:extLst>
              <a:ext uri="{FF2B5EF4-FFF2-40B4-BE49-F238E27FC236}">
                <a16:creationId xmlns:a16="http://schemas.microsoft.com/office/drawing/2014/main" id="{2A97E77B-6E39-4AE3-A290-8B2F65E81F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75007" y="4938883"/>
            <a:ext cx="914400" cy="914400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D31D4ADE-0574-4617-8848-A8AF4F645F5E}"/>
              </a:ext>
            </a:extLst>
          </p:cNvPr>
          <p:cNvSpPr txBox="1"/>
          <p:nvPr/>
        </p:nvSpPr>
        <p:spPr>
          <a:xfrm>
            <a:off x="12759624" y="8166098"/>
            <a:ext cx="15451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64604A41-8A14-44FB-BAD1-84B66E976521}"/>
              </a:ext>
            </a:extLst>
          </p:cNvPr>
          <p:cNvSpPr txBox="1"/>
          <p:nvPr/>
        </p:nvSpPr>
        <p:spPr>
          <a:xfrm>
            <a:off x="12663344" y="9235043"/>
            <a:ext cx="17377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9DAB0AF6-7483-46C2-B84E-EB6CC2F2169E}"/>
              </a:ext>
            </a:extLst>
          </p:cNvPr>
          <p:cNvSpPr txBox="1"/>
          <p:nvPr/>
        </p:nvSpPr>
        <p:spPr>
          <a:xfrm>
            <a:off x="16970317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475C74D9-BCBE-44EA-9573-BDC958715E9F}"/>
              </a:ext>
            </a:extLst>
          </p:cNvPr>
          <p:cNvSpPr txBox="1"/>
          <p:nvPr/>
        </p:nvSpPr>
        <p:spPr>
          <a:xfrm>
            <a:off x="16915285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51" name="Graphique 50" descr="Oreille avec un remplissage uni">
            <a:extLst>
              <a:ext uri="{FF2B5EF4-FFF2-40B4-BE49-F238E27FC236}">
                <a16:creationId xmlns:a16="http://schemas.microsoft.com/office/drawing/2014/main" id="{1F8C3B1B-66C0-42A2-B549-7FCB3FF849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58184" y="4938883"/>
            <a:ext cx="914400" cy="914400"/>
          </a:xfrm>
          <a:prstGeom prst="rect">
            <a:avLst/>
          </a:prstGeom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4BEDCFEC-B2A7-49EB-A43D-8DEE4AC175D8}"/>
              </a:ext>
            </a:extLst>
          </p:cNvPr>
          <p:cNvSpPr txBox="1"/>
          <p:nvPr/>
        </p:nvSpPr>
        <p:spPr>
          <a:xfrm>
            <a:off x="16942801" y="8166098"/>
            <a:ext cx="15451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08ED8BF6-73E7-4FC8-B7A2-EBFFAD05F5C1}"/>
              </a:ext>
            </a:extLst>
          </p:cNvPr>
          <p:cNvSpPr txBox="1"/>
          <p:nvPr/>
        </p:nvSpPr>
        <p:spPr>
          <a:xfrm>
            <a:off x="16846521" y="9235043"/>
            <a:ext cx="17377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0451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E0CA97F-FDC3-C242-CC47-942CC65E71EE}"/>
              </a:ext>
            </a:extLst>
          </p:cNvPr>
          <p:cNvSpPr txBox="1"/>
          <p:nvPr/>
        </p:nvSpPr>
        <p:spPr>
          <a:xfrm>
            <a:off x="6126600" y="4056367"/>
            <a:ext cx="9346327" cy="3522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890" b="1" dirty="0">
                <a:latin typeface="Raleway Black" panose="020B0A03030101060003" pitchFamily="34" charset="0"/>
                <a:cs typeface="Arial" panose="020B0604020202020204" pitchFamily="34" charset="0"/>
              </a:rPr>
              <a:t>CONCEPTION &amp; RÉDACTION </a:t>
            </a:r>
          </a:p>
          <a:p>
            <a:pPr algn="ctr">
              <a:lnSpc>
                <a:spcPct val="150000"/>
              </a:lnSpc>
            </a:pPr>
            <a:r>
              <a:rPr lang="fr-FR" sz="1890" dirty="0">
                <a:latin typeface="Ubuntu Light" panose="020B0304030602030204" pitchFamily="34" charset="0"/>
                <a:cs typeface="Arial" panose="020B0604020202020204" pitchFamily="34" charset="0"/>
              </a:rPr>
              <a:t>RICHARD RENAULT</a:t>
            </a:r>
          </a:p>
          <a:p>
            <a:pPr algn="ctr">
              <a:lnSpc>
                <a:spcPct val="150000"/>
              </a:lnSpc>
            </a:pPr>
            <a:endParaRPr lang="fr-FR" sz="1890" dirty="0">
              <a:latin typeface="Ubuntu Light" panose="020B0304030602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890" b="1" dirty="0">
                <a:latin typeface="Raleway Black" panose="020B0A03030101060003" pitchFamily="34" charset="0"/>
                <a:cs typeface="Arial" panose="020B0604020202020204" pitchFamily="34" charset="0"/>
              </a:rPr>
              <a:t>ADAPTATION &amp; RÉALISATION</a:t>
            </a:r>
          </a:p>
          <a:p>
            <a:pPr algn="ctr">
              <a:lnSpc>
                <a:spcPct val="150000"/>
              </a:lnSpc>
            </a:pPr>
            <a:r>
              <a:rPr lang="fr-FR" sz="1890" dirty="0">
                <a:latin typeface="Ubuntu Light" panose="020B0304030602030204" pitchFamily="34" charset="0"/>
                <a:cs typeface="Arial" panose="020B0604020202020204" pitchFamily="34" charset="0"/>
              </a:rPr>
              <a:t>CEMU Université de Caen Normandie </a:t>
            </a:r>
          </a:p>
          <a:p>
            <a:pPr algn="ctr">
              <a:lnSpc>
                <a:spcPct val="150000"/>
              </a:lnSpc>
            </a:pPr>
            <a:endParaRPr lang="fr-FR" sz="1890" dirty="0">
              <a:latin typeface="Ubuntu Light" panose="020B0304030602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890" b="1" dirty="0">
                <a:latin typeface="Raleway Black" panose="020B0A03030101060003" pitchFamily="34" charset="0"/>
                <a:cs typeface="Arial" panose="020B0604020202020204" pitchFamily="34" charset="0"/>
              </a:rPr>
              <a:t>DIFFUSION  </a:t>
            </a:r>
          </a:p>
          <a:p>
            <a:pPr algn="ctr">
              <a:lnSpc>
                <a:spcPct val="150000"/>
              </a:lnSpc>
            </a:pPr>
            <a:r>
              <a:rPr lang="fr-FR" sz="1890" dirty="0">
                <a:latin typeface="Ubuntu Light" panose="020B0304030602030204" pitchFamily="34" charset="0"/>
                <a:cs typeface="Arial" panose="020B0604020202020204" pitchFamily="34" charset="0"/>
              </a:rPr>
              <a:t>Cette ressource est diffusée sous licence libre </a:t>
            </a:r>
            <a:r>
              <a:rPr lang="fr-FR" sz="1890" b="1" dirty="0">
                <a:latin typeface="Ubuntu Light" panose="020B0304030602030204" pitchFamily="34" charset="0"/>
                <a:cs typeface="Arial" panose="020B0604020202020204" pitchFamily="34" charset="0"/>
              </a:rPr>
              <a:t>CC-BY-NC-SA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C9DA178D-600A-D3C7-A9AB-926749B48952}"/>
              </a:ext>
            </a:extLst>
          </p:cNvPr>
          <p:cNvGrpSpPr/>
          <p:nvPr/>
        </p:nvGrpSpPr>
        <p:grpSpPr>
          <a:xfrm>
            <a:off x="3877514" y="9307397"/>
            <a:ext cx="13844499" cy="947453"/>
            <a:chOff x="2571522" y="5973833"/>
            <a:chExt cx="8791450" cy="601647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0F5A0B24-3897-B9E7-B7E2-324864645390}"/>
                </a:ext>
              </a:extLst>
            </p:cNvPr>
            <p:cNvSpPr txBox="1"/>
            <p:nvPr/>
          </p:nvSpPr>
          <p:spPr>
            <a:xfrm>
              <a:off x="5427924" y="5973833"/>
              <a:ext cx="5935048" cy="5315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1732" dirty="0">
                  <a:latin typeface="Ubuntu Light" panose="020B0304030602030204" pitchFamily="34" charset="0"/>
                  <a:cs typeface="Arial" panose="020B0604020202020204" pitchFamily="34" charset="0"/>
                </a:rPr>
                <a:t>Ce travail a bénéficié d’une aide de l’État géré par l’Agence Nationale de la Recherche au titre du programme « Investissements d’avenir » portant la référence ANR-18-NCUN-021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2204403-3629-7E0D-3C8D-5BCA87B93971}"/>
                </a:ext>
              </a:extLst>
            </p:cNvPr>
            <p:cNvSpPr/>
            <p:nvPr/>
          </p:nvSpPr>
          <p:spPr>
            <a:xfrm>
              <a:off x="3281062" y="6409150"/>
              <a:ext cx="1087728" cy="166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102" dirty="0">
                  <a:solidFill>
                    <a:schemeClr val="bg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ANR-18-NCUN-0021</a:t>
              </a:r>
            </a:p>
          </p:txBody>
        </p:sp>
        <p:pic>
          <p:nvPicPr>
            <p:cNvPr id="6" name="Image 5" descr="Une image contenant Police, Graphique, logo, symbole&#10;&#10;Description générée automatiquement">
              <a:extLst>
                <a:ext uri="{FF2B5EF4-FFF2-40B4-BE49-F238E27FC236}">
                  <a16:creationId xmlns:a16="http://schemas.microsoft.com/office/drawing/2014/main" id="{8EA7EE42-37DB-C158-F945-DDCB1D5B91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2819" y="6032060"/>
              <a:ext cx="775509" cy="295218"/>
            </a:xfrm>
            <a:prstGeom prst="rect">
              <a:avLst/>
            </a:prstGeom>
          </p:spPr>
        </p:pic>
        <p:pic>
          <p:nvPicPr>
            <p:cNvPr id="7" name="Graphique 6">
              <a:extLst>
                <a:ext uri="{FF2B5EF4-FFF2-40B4-BE49-F238E27FC236}">
                  <a16:creationId xmlns:a16="http://schemas.microsoft.com/office/drawing/2014/main" id="{4FFA04C5-5A8C-D35D-B2AF-AAEE54923A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71522" y="5999233"/>
              <a:ext cx="555225" cy="539897"/>
            </a:xfrm>
            <a:prstGeom prst="rect">
              <a:avLst/>
            </a:prstGeom>
          </p:spPr>
        </p:pic>
        <p:pic>
          <p:nvPicPr>
            <p:cNvPr id="8" name="Image 7" descr="Une image contenant Graphique, cercle, graphisme, Police&#10;&#10;Description générée automatiquement">
              <a:extLst>
                <a:ext uri="{FF2B5EF4-FFF2-40B4-BE49-F238E27FC236}">
                  <a16:creationId xmlns:a16="http://schemas.microsoft.com/office/drawing/2014/main" id="{90CEFDF2-24F5-6FEC-7540-2AF5318EBE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685" y="6032059"/>
              <a:ext cx="489157" cy="480042"/>
            </a:xfrm>
            <a:prstGeom prst="rect">
              <a:avLst/>
            </a:prstGeom>
          </p:spPr>
        </p:pic>
      </p:grpSp>
      <p:pic>
        <p:nvPicPr>
          <p:cNvPr id="9" name="Image 8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64128F79-960A-6BDA-07AC-83F4F5C38A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638" y="826382"/>
            <a:ext cx="3346251" cy="17135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874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3670807" y="2144447"/>
            <a:ext cx="158702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Écoutez les différences entre les mots de chacune des 5 séries suivantes</a:t>
            </a:r>
            <a:r>
              <a:rPr lang="fr-FR" sz="4400" dirty="0">
                <a:latin typeface="Ubuntu Light" panose="020B0304030602030204" pitchFamily="34" charset="0"/>
              </a:rPr>
              <a:t>.</a:t>
            </a:r>
          </a:p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Cliquez sur la transcription pour écoutez le mot.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1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8EF528C5-1091-462B-89D7-44763460029F}"/>
              </a:ext>
            </a:extLst>
          </p:cNvPr>
          <p:cNvSpPr txBox="1"/>
          <p:nvPr/>
        </p:nvSpPr>
        <p:spPr>
          <a:xfrm>
            <a:off x="2786143" y="5399881"/>
            <a:ext cx="25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Ubuntu Light" panose="020B0304030602030204" pitchFamily="34" charset="0"/>
                <a:cs typeface="Arial" panose="020B0604020202020204" pitchFamily="34" charset="0"/>
              </a:rPr>
              <a:t>SÉRIE 1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0EFB3E6-833A-4BF9-93BD-1B40CD00D5D0}"/>
              </a:ext>
            </a:extLst>
          </p:cNvPr>
          <p:cNvSpPr txBox="1"/>
          <p:nvPr/>
        </p:nvSpPr>
        <p:spPr>
          <a:xfrm>
            <a:off x="3953935" y="6554176"/>
            <a:ext cx="473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1880628-DEAF-436F-ADD9-576DADD97B93}"/>
              </a:ext>
            </a:extLst>
          </p:cNvPr>
          <p:cNvSpPr txBox="1"/>
          <p:nvPr/>
        </p:nvSpPr>
        <p:spPr>
          <a:xfrm>
            <a:off x="12247102" y="7672383"/>
            <a:ext cx="16654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il pleut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83ECCA6-D866-40DD-A927-8E1CD813D597}"/>
              </a:ext>
            </a:extLst>
          </p:cNvPr>
          <p:cNvSpPr txBox="1"/>
          <p:nvPr/>
        </p:nvSpPr>
        <p:spPr>
          <a:xfrm>
            <a:off x="12247102" y="6554176"/>
            <a:ext cx="12547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cent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54A3566-CF60-485D-BD30-17793A4B8781}"/>
              </a:ext>
            </a:extLst>
          </p:cNvPr>
          <p:cNvSpPr txBox="1"/>
          <p:nvPr/>
        </p:nvSpPr>
        <p:spPr>
          <a:xfrm>
            <a:off x="6133418" y="6554176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CBD19A6-6FBF-49AD-A144-8F82FEB93BE5}"/>
              </a:ext>
            </a:extLst>
          </p:cNvPr>
          <p:cNvSpPr txBox="1"/>
          <p:nvPr/>
        </p:nvSpPr>
        <p:spPr>
          <a:xfrm>
            <a:off x="9329960" y="6554176"/>
            <a:ext cx="1210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sata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BA68A78-A26B-4451-925F-E74407B5B309}"/>
              </a:ext>
            </a:extLst>
          </p:cNvPr>
          <p:cNvSpPr txBox="1"/>
          <p:nvPr/>
        </p:nvSpPr>
        <p:spPr>
          <a:xfrm>
            <a:off x="3932768" y="7672383"/>
            <a:ext cx="5154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2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D0BCEC0-22A1-46ED-84D4-C95248B83967}"/>
              </a:ext>
            </a:extLst>
          </p:cNvPr>
          <p:cNvSpPr txBox="1"/>
          <p:nvPr/>
        </p:nvSpPr>
        <p:spPr>
          <a:xfrm>
            <a:off x="6133418" y="7672383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630E42B-A5B1-4FE7-A43B-C77357C1679E}"/>
              </a:ext>
            </a:extLst>
          </p:cNvPr>
          <p:cNvSpPr txBox="1"/>
          <p:nvPr/>
        </p:nvSpPr>
        <p:spPr>
          <a:xfrm>
            <a:off x="9329960" y="7672383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sataa</a:t>
            </a:r>
            <a:endParaRPr lang="fr-FR" sz="4000" dirty="0"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622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1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ZoneTexte 20">
            <a:extLst>
              <a:ext uri="{FF2B5EF4-FFF2-40B4-BE49-F238E27FC236}">
                <a16:creationId xmlns:a16="http://schemas.microsoft.com/office/drawing/2014/main" id="{8EF528C5-1091-462B-89D7-44763460029F}"/>
              </a:ext>
            </a:extLst>
          </p:cNvPr>
          <p:cNvSpPr txBox="1"/>
          <p:nvPr/>
        </p:nvSpPr>
        <p:spPr>
          <a:xfrm>
            <a:off x="2786143" y="5399881"/>
            <a:ext cx="25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Ubuntu Light" panose="020B0304030602030204" pitchFamily="34" charset="0"/>
                <a:cs typeface="Arial" panose="020B0604020202020204" pitchFamily="34" charset="0"/>
              </a:rPr>
              <a:t>SÉRIE 3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0EFB3E6-833A-4BF9-93BD-1B40CD00D5D0}"/>
              </a:ext>
            </a:extLst>
          </p:cNvPr>
          <p:cNvSpPr txBox="1"/>
          <p:nvPr/>
        </p:nvSpPr>
        <p:spPr>
          <a:xfrm>
            <a:off x="3953934" y="6554176"/>
            <a:ext cx="473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5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83ECCA6-D866-40DD-A927-8E1CD813D597}"/>
              </a:ext>
            </a:extLst>
          </p:cNvPr>
          <p:cNvSpPr txBox="1"/>
          <p:nvPr/>
        </p:nvSpPr>
        <p:spPr>
          <a:xfrm>
            <a:off x="12247101" y="6554176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ce </a:t>
            </a:r>
            <a:r>
              <a:rPr lang="fr-FR" sz="4000" b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(partitif)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54A3566-CF60-485D-BD30-17793A4B8781}"/>
              </a:ext>
            </a:extLst>
          </p:cNvPr>
          <p:cNvSpPr txBox="1"/>
          <p:nvPr/>
        </p:nvSpPr>
        <p:spPr>
          <a:xfrm>
            <a:off x="6133418" y="6554176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CBD19A6-6FBF-49AD-A144-8F82FEB93BE5}"/>
              </a:ext>
            </a:extLst>
          </p:cNvPr>
          <p:cNvSpPr txBox="1"/>
          <p:nvPr/>
        </p:nvSpPr>
        <p:spPr>
          <a:xfrm>
            <a:off x="9329960" y="6554176"/>
            <a:ext cx="1210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sitä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BA68A78-A26B-4451-925F-E74407B5B309}"/>
              </a:ext>
            </a:extLst>
          </p:cNvPr>
          <p:cNvSpPr txBox="1"/>
          <p:nvPr/>
        </p:nvSpPr>
        <p:spPr>
          <a:xfrm>
            <a:off x="3932768" y="7672383"/>
            <a:ext cx="5154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6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D0BCEC0-22A1-46ED-84D4-C95248B83967}"/>
              </a:ext>
            </a:extLst>
          </p:cNvPr>
          <p:cNvSpPr txBox="1"/>
          <p:nvPr/>
        </p:nvSpPr>
        <p:spPr>
          <a:xfrm>
            <a:off x="6133418" y="7672383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si:tæ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630E42B-A5B1-4FE7-A43B-C77357C1679E}"/>
              </a:ext>
            </a:extLst>
          </p:cNvPr>
          <p:cNvSpPr txBox="1"/>
          <p:nvPr/>
        </p:nvSpPr>
        <p:spPr>
          <a:xfrm>
            <a:off x="9329960" y="7672383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siitä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1FFAED-4886-4052-915A-5599DB9EE57A}"/>
              </a:ext>
            </a:extLst>
          </p:cNvPr>
          <p:cNvSpPr txBox="1"/>
          <p:nvPr/>
        </p:nvSpPr>
        <p:spPr>
          <a:xfrm>
            <a:off x="12247101" y="7672383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ce </a:t>
            </a:r>
            <a:r>
              <a:rPr lang="fr-FR" sz="4000" b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(élatif)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429AC97-88AE-4152-AF53-400B9B49B01E}"/>
              </a:ext>
            </a:extLst>
          </p:cNvPr>
          <p:cNvSpPr txBox="1"/>
          <p:nvPr/>
        </p:nvSpPr>
        <p:spPr>
          <a:xfrm>
            <a:off x="2786143" y="2166487"/>
            <a:ext cx="25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Ubuntu Light" panose="020B0304030602030204" pitchFamily="34" charset="0"/>
                <a:cs typeface="Arial" panose="020B0604020202020204" pitchFamily="34" charset="0"/>
              </a:rPr>
              <a:t>SÉRIE 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F55924-E6A2-4E82-8E66-5C4B9E5C8EBF}"/>
              </a:ext>
            </a:extLst>
          </p:cNvPr>
          <p:cNvSpPr txBox="1"/>
          <p:nvPr/>
        </p:nvSpPr>
        <p:spPr>
          <a:xfrm>
            <a:off x="3953934" y="3320782"/>
            <a:ext cx="473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3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1886DB2-FAE0-4FA1-AE7E-564A939ED9F3}"/>
              </a:ext>
            </a:extLst>
          </p:cNvPr>
          <p:cNvSpPr txBox="1"/>
          <p:nvPr/>
        </p:nvSpPr>
        <p:spPr>
          <a:xfrm>
            <a:off x="12247101" y="3320782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feu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96BB3A3-057A-493D-9286-B6624E78F63C}"/>
              </a:ext>
            </a:extLst>
          </p:cNvPr>
          <p:cNvSpPr txBox="1"/>
          <p:nvPr/>
        </p:nvSpPr>
        <p:spPr>
          <a:xfrm>
            <a:off x="6133418" y="3320782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BDB3657-5EC0-4A7E-8FE2-B388A54645C9}"/>
              </a:ext>
            </a:extLst>
          </p:cNvPr>
          <p:cNvSpPr txBox="1"/>
          <p:nvPr/>
        </p:nvSpPr>
        <p:spPr>
          <a:xfrm>
            <a:off x="9329960" y="3320782"/>
            <a:ext cx="1210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tuli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D40ECCD-E68E-4C75-BA42-DE9528FAFFFD}"/>
              </a:ext>
            </a:extLst>
          </p:cNvPr>
          <p:cNvSpPr txBox="1"/>
          <p:nvPr/>
        </p:nvSpPr>
        <p:spPr>
          <a:xfrm>
            <a:off x="3932768" y="4438989"/>
            <a:ext cx="5154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4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D5EDFE-F51E-4B4C-9E58-48B3F76BC762}"/>
              </a:ext>
            </a:extLst>
          </p:cNvPr>
          <p:cNvSpPr txBox="1"/>
          <p:nvPr/>
        </p:nvSpPr>
        <p:spPr>
          <a:xfrm>
            <a:off x="6133418" y="4438989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BB6F485-0E19-4A14-9C37-4CB53E110CCD}"/>
              </a:ext>
            </a:extLst>
          </p:cNvPr>
          <p:cNvSpPr txBox="1"/>
          <p:nvPr/>
        </p:nvSpPr>
        <p:spPr>
          <a:xfrm>
            <a:off x="9329960" y="4438989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tuuli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EF67B24-5F0F-4F5D-8A04-927B1F0AA474}"/>
              </a:ext>
            </a:extLst>
          </p:cNvPr>
          <p:cNvSpPr txBox="1"/>
          <p:nvPr/>
        </p:nvSpPr>
        <p:spPr>
          <a:xfrm>
            <a:off x="12247101" y="4438989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vent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295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1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id="{F0EFB3E6-833A-4BF9-93BD-1B40CD00D5D0}"/>
              </a:ext>
            </a:extLst>
          </p:cNvPr>
          <p:cNvSpPr txBox="1"/>
          <p:nvPr/>
        </p:nvSpPr>
        <p:spPr>
          <a:xfrm>
            <a:off x="3775607" y="6554176"/>
            <a:ext cx="7873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10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83ECCA6-D866-40DD-A927-8E1CD813D597}"/>
              </a:ext>
            </a:extLst>
          </p:cNvPr>
          <p:cNvSpPr txBox="1"/>
          <p:nvPr/>
        </p:nvSpPr>
        <p:spPr>
          <a:xfrm>
            <a:off x="12247101" y="6554176"/>
            <a:ext cx="3111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Asie </a:t>
            </a:r>
            <a:r>
              <a:rPr lang="fr-FR" sz="4000" b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(partitif)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54A3566-CF60-485D-BD30-17793A4B8781}"/>
              </a:ext>
            </a:extLst>
          </p:cNvPr>
          <p:cNvSpPr txBox="1"/>
          <p:nvPr/>
        </p:nvSpPr>
        <p:spPr>
          <a:xfrm>
            <a:off x="6133417" y="6554176"/>
            <a:ext cx="1723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CBD19A6-6FBF-49AD-A144-8F82FEB93BE5}"/>
              </a:ext>
            </a:extLst>
          </p:cNvPr>
          <p:cNvSpPr txBox="1"/>
          <p:nvPr/>
        </p:nvSpPr>
        <p:spPr>
          <a:xfrm>
            <a:off x="9329960" y="6554176"/>
            <a:ext cx="1723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Aasiaa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BA68A78-A26B-4451-925F-E74407B5B309}"/>
              </a:ext>
            </a:extLst>
          </p:cNvPr>
          <p:cNvSpPr txBox="1"/>
          <p:nvPr/>
        </p:nvSpPr>
        <p:spPr>
          <a:xfrm>
            <a:off x="3911603" y="5496583"/>
            <a:ext cx="5154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9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D0BCEC0-22A1-46ED-84D4-C95248B83967}"/>
              </a:ext>
            </a:extLst>
          </p:cNvPr>
          <p:cNvSpPr txBox="1"/>
          <p:nvPr/>
        </p:nvSpPr>
        <p:spPr>
          <a:xfrm>
            <a:off x="6133418" y="547637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630E42B-A5B1-4FE7-A43B-C77357C1679E}"/>
              </a:ext>
            </a:extLst>
          </p:cNvPr>
          <p:cNvSpPr txBox="1"/>
          <p:nvPr/>
        </p:nvSpPr>
        <p:spPr>
          <a:xfrm>
            <a:off x="9329960" y="5476378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Aasia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1FFAED-4886-4052-915A-5599DB9EE57A}"/>
              </a:ext>
            </a:extLst>
          </p:cNvPr>
          <p:cNvSpPr txBox="1"/>
          <p:nvPr/>
        </p:nvSpPr>
        <p:spPr>
          <a:xfrm>
            <a:off x="12247101" y="5476378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Asie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429AC97-88AE-4152-AF53-400B9B49B01E}"/>
              </a:ext>
            </a:extLst>
          </p:cNvPr>
          <p:cNvSpPr txBox="1"/>
          <p:nvPr/>
        </p:nvSpPr>
        <p:spPr>
          <a:xfrm>
            <a:off x="2786143" y="2166487"/>
            <a:ext cx="25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Ubuntu Light" panose="020B0304030602030204" pitchFamily="34" charset="0"/>
                <a:cs typeface="Arial" panose="020B0604020202020204" pitchFamily="34" charset="0"/>
              </a:rPr>
              <a:t>SÉRIE 4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F55924-E6A2-4E82-8E66-5C4B9E5C8EBF}"/>
              </a:ext>
            </a:extLst>
          </p:cNvPr>
          <p:cNvSpPr txBox="1"/>
          <p:nvPr/>
        </p:nvSpPr>
        <p:spPr>
          <a:xfrm>
            <a:off x="3932769" y="3320782"/>
            <a:ext cx="473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7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1886DB2-FAE0-4FA1-AE7E-564A939ED9F3}"/>
              </a:ext>
            </a:extLst>
          </p:cNvPr>
          <p:cNvSpPr txBox="1"/>
          <p:nvPr/>
        </p:nvSpPr>
        <p:spPr>
          <a:xfrm>
            <a:off x="12247101" y="3320782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chose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96BB3A3-057A-493D-9286-B6624E78F63C}"/>
              </a:ext>
            </a:extLst>
          </p:cNvPr>
          <p:cNvSpPr txBox="1"/>
          <p:nvPr/>
        </p:nvSpPr>
        <p:spPr>
          <a:xfrm>
            <a:off x="6133418" y="3320782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BDB3657-5EC0-4A7E-8FE2-B388A54645C9}"/>
              </a:ext>
            </a:extLst>
          </p:cNvPr>
          <p:cNvSpPr txBox="1"/>
          <p:nvPr/>
        </p:nvSpPr>
        <p:spPr>
          <a:xfrm>
            <a:off x="9329960" y="3320782"/>
            <a:ext cx="1210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asia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D40ECCD-E68E-4C75-BA42-DE9528FAFFFD}"/>
              </a:ext>
            </a:extLst>
          </p:cNvPr>
          <p:cNvSpPr txBox="1"/>
          <p:nvPr/>
        </p:nvSpPr>
        <p:spPr>
          <a:xfrm>
            <a:off x="3911603" y="4438989"/>
            <a:ext cx="5154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8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D5EDFE-F51E-4B4C-9E58-48B3F76BC762}"/>
              </a:ext>
            </a:extLst>
          </p:cNvPr>
          <p:cNvSpPr txBox="1"/>
          <p:nvPr/>
        </p:nvSpPr>
        <p:spPr>
          <a:xfrm>
            <a:off x="6133418" y="4398580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BB6F485-0E19-4A14-9C37-4CB53E110CCD}"/>
              </a:ext>
            </a:extLst>
          </p:cNvPr>
          <p:cNvSpPr txBox="1"/>
          <p:nvPr/>
        </p:nvSpPr>
        <p:spPr>
          <a:xfrm>
            <a:off x="9329960" y="4398580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asiaa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EF67B24-5F0F-4F5D-8A04-927B1F0AA474}"/>
              </a:ext>
            </a:extLst>
          </p:cNvPr>
          <p:cNvSpPr txBox="1"/>
          <p:nvPr/>
        </p:nvSpPr>
        <p:spPr>
          <a:xfrm>
            <a:off x="12247101" y="4398580"/>
            <a:ext cx="3416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chose </a:t>
            </a:r>
            <a:r>
              <a:rPr lang="fr-FR" sz="4000" b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(partitif)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719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1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ZoneTexte 21">
            <a:extLst>
              <a:ext uri="{FF2B5EF4-FFF2-40B4-BE49-F238E27FC236}">
                <a16:creationId xmlns:a16="http://schemas.microsoft.com/office/drawing/2014/main" id="{F0EFB3E6-833A-4BF9-93BD-1B40CD00D5D0}"/>
              </a:ext>
            </a:extLst>
          </p:cNvPr>
          <p:cNvSpPr txBox="1"/>
          <p:nvPr/>
        </p:nvSpPr>
        <p:spPr>
          <a:xfrm>
            <a:off x="4062586" y="6554176"/>
            <a:ext cx="7873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14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83ECCA6-D866-40DD-A927-8E1CD813D597}"/>
              </a:ext>
            </a:extLst>
          </p:cNvPr>
          <p:cNvSpPr txBox="1"/>
          <p:nvPr/>
        </p:nvSpPr>
        <p:spPr>
          <a:xfrm>
            <a:off x="12247101" y="6554176"/>
            <a:ext cx="3111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il/elle souffle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54A3566-CF60-485D-BD30-17793A4B8781}"/>
              </a:ext>
            </a:extLst>
          </p:cNvPr>
          <p:cNvSpPr txBox="1"/>
          <p:nvPr/>
        </p:nvSpPr>
        <p:spPr>
          <a:xfrm>
            <a:off x="6133417" y="6554176"/>
            <a:ext cx="1723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0CBD19A6-6FBF-49AD-A144-8F82FEB93BE5}"/>
              </a:ext>
            </a:extLst>
          </p:cNvPr>
          <p:cNvSpPr txBox="1"/>
          <p:nvPr/>
        </p:nvSpPr>
        <p:spPr>
          <a:xfrm>
            <a:off x="9329960" y="6554176"/>
            <a:ext cx="1723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tuulee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D0BCEC0-22A1-46ED-84D4-C95248B83967}"/>
              </a:ext>
            </a:extLst>
          </p:cNvPr>
          <p:cNvSpPr txBox="1"/>
          <p:nvPr/>
        </p:nvSpPr>
        <p:spPr>
          <a:xfrm>
            <a:off x="6133418" y="547637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3630E42B-A5B1-4FE7-A43B-C77357C1679E}"/>
              </a:ext>
            </a:extLst>
          </p:cNvPr>
          <p:cNvSpPr txBox="1"/>
          <p:nvPr/>
        </p:nvSpPr>
        <p:spPr>
          <a:xfrm>
            <a:off x="9329960" y="5476378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tulee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1FFAED-4886-4052-915A-5599DB9EE57A}"/>
              </a:ext>
            </a:extLst>
          </p:cNvPr>
          <p:cNvSpPr txBox="1"/>
          <p:nvPr/>
        </p:nvSpPr>
        <p:spPr>
          <a:xfrm>
            <a:off x="12247101" y="5476378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il/elle vient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429AC97-88AE-4152-AF53-400B9B49B01E}"/>
              </a:ext>
            </a:extLst>
          </p:cNvPr>
          <p:cNvSpPr txBox="1"/>
          <p:nvPr/>
        </p:nvSpPr>
        <p:spPr>
          <a:xfrm>
            <a:off x="2786143" y="2166487"/>
            <a:ext cx="25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Ubuntu Light" panose="020B0304030602030204" pitchFamily="34" charset="0"/>
                <a:cs typeface="Arial" panose="020B0604020202020204" pitchFamily="34" charset="0"/>
              </a:rPr>
              <a:t>SÉRIE 5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F55924-E6A2-4E82-8E66-5C4B9E5C8EBF}"/>
              </a:ext>
            </a:extLst>
          </p:cNvPr>
          <p:cNvSpPr txBox="1"/>
          <p:nvPr/>
        </p:nvSpPr>
        <p:spPr>
          <a:xfrm>
            <a:off x="4062587" y="3320782"/>
            <a:ext cx="7873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11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1886DB2-FAE0-4FA1-AE7E-564A939ED9F3}"/>
              </a:ext>
            </a:extLst>
          </p:cNvPr>
          <p:cNvSpPr txBox="1"/>
          <p:nvPr/>
        </p:nvSpPr>
        <p:spPr>
          <a:xfrm>
            <a:off x="12247101" y="3320782"/>
            <a:ext cx="2857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viens !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96BB3A3-057A-493D-9286-B6624E78F63C}"/>
              </a:ext>
            </a:extLst>
          </p:cNvPr>
          <p:cNvSpPr txBox="1"/>
          <p:nvPr/>
        </p:nvSpPr>
        <p:spPr>
          <a:xfrm>
            <a:off x="6133418" y="3320782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BDB3657-5EC0-4A7E-8FE2-B388A54645C9}"/>
              </a:ext>
            </a:extLst>
          </p:cNvPr>
          <p:cNvSpPr txBox="1"/>
          <p:nvPr/>
        </p:nvSpPr>
        <p:spPr>
          <a:xfrm>
            <a:off x="9329960" y="3320782"/>
            <a:ext cx="12107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tule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BD5EDFE-F51E-4B4C-9E58-48B3F76BC762}"/>
              </a:ext>
            </a:extLst>
          </p:cNvPr>
          <p:cNvSpPr txBox="1"/>
          <p:nvPr/>
        </p:nvSpPr>
        <p:spPr>
          <a:xfrm>
            <a:off x="6133418" y="4398580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tu:le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BB6F485-0E19-4A14-9C37-4CB53E110CCD}"/>
              </a:ext>
            </a:extLst>
          </p:cNvPr>
          <p:cNvSpPr txBox="1"/>
          <p:nvPr/>
        </p:nvSpPr>
        <p:spPr>
          <a:xfrm>
            <a:off x="9329960" y="4398580"/>
            <a:ext cx="14319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 err="1">
                <a:solidFill>
                  <a:srgbClr val="00829B"/>
                </a:solidFill>
                <a:effectLst/>
                <a:latin typeface="Ubuntu Light" panose="020B0304030602030204" pitchFamily="34" charset="0"/>
              </a:rPr>
              <a:t>tuule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EF67B24-5F0F-4F5D-8A04-927B1F0AA474}"/>
              </a:ext>
            </a:extLst>
          </p:cNvPr>
          <p:cNvSpPr txBox="1"/>
          <p:nvPr/>
        </p:nvSpPr>
        <p:spPr>
          <a:xfrm>
            <a:off x="12247101" y="4398580"/>
            <a:ext cx="34162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1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souffle !</a:t>
            </a:r>
            <a:endParaRPr lang="fr-FR" sz="4000" b="0" i="0" dirty="0">
              <a:solidFill>
                <a:srgbClr val="323232"/>
              </a:solidFill>
              <a:effectLst/>
              <a:latin typeface="Ubuntu Light" panose="020B030403060203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5F5850B-F360-4881-BAA3-7845669AEBDB}"/>
              </a:ext>
            </a:extLst>
          </p:cNvPr>
          <p:cNvSpPr txBox="1"/>
          <p:nvPr/>
        </p:nvSpPr>
        <p:spPr>
          <a:xfrm>
            <a:off x="4062586" y="5476378"/>
            <a:ext cx="7873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13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D09EFBB-4FEE-491A-86E2-D7273177BD8D}"/>
              </a:ext>
            </a:extLst>
          </p:cNvPr>
          <p:cNvSpPr txBox="1"/>
          <p:nvPr/>
        </p:nvSpPr>
        <p:spPr>
          <a:xfrm>
            <a:off x="4062586" y="4398580"/>
            <a:ext cx="7873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323232"/>
                </a:solidFill>
                <a:effectLst/>
                <a:latin typeface="Ubuntu Light" panose="020B0304030602030204" pitchFamily="34" charset="0"/>
              </a:rPr>
              <a:t>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907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3670807" y="2144447"/>
            <a:ext cx="161073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Cliquez sur l’icône représentant une oreille pour écouter le mot</a:t>
            </a:r>
            <a:r>
              <a:rPr lang="fr-FR" sz="4400" dirty="0">
                <a:latin typeface="Ubuntu Light" panose="020B0304030602030204" pitchFamily="34" charset="0"/>
              </a:rPr>
              <a:t>.</a:t>
            </a:r>
          </a:p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Puis, cliquez sur la transcription correspondant à ce que vou</a:t>
            </a:r>
            <a:r>
              <a:rPr lang="fr-FR" sz="4400" dirty="0">
                <a:latin typeface="Ubuntu Light" panose="020B0304030602030204" pitchFamily="34" charset="0"/>
              </a:rPr>
              <a:t>s avez entendu</a:t>
            </a:r>
            <a:r>
              <a:rPr lang="fr-FR" sz="4400" dirty="0">
                <a:effectLst/>
                <a:latin typeface="Ubuntu Light" panose="020B0304030602030204" pitchFamily="34" charset="0"/>
              </a:rPr>
              <a:t>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2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F54A3566-CF60-485D-BD30-17793A4B8781}"/>
              </a:ext>
            </a:extLst>
          </p:cNvPr>
          <p:cNvSpPr txBox="1"/>
          <p:nvPr/>
        </p:nvSpPr>
        <p:spPr>
          <a:xfrm>
            <a:off x="3725839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D0BCEC0-22A1-46ED-84D4-C95248B83967}"/>
              </a:ext>
            </a:extLst>
          </p:cNvPr>
          <p:cNvSpPr txBox="1"/>
          <p:nvPr/>
        </p:nvSpPr>
        <p:spPr>
          <a:xfrm>
            <a:off x="3670807" y="7649865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15" name="Graphique 14" descr="Oreille avec un remplissage uni">
            <a:extLst>
              <a:ext uri="{FF2B5EF4-FFF2-40B4-BE49-F238E27FC236}">
                <a16:creationId xmlns:a16="http://schemas.microsoft.com/office/drawing/2014/main" id="{73B37398-FA15-4CD1-A4EC-29F298681C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13706" y="5305460"/>
            <a:ext cx="914400" cy="914400"/>
          </a:xfrm>
          <a:prstGeom prst="rect">
            <a:avLst/>
          </a:prstGeom>
        </p:spPr>
      </p:pic>
      <p:pic>
        <p:nvPicPr>
          <p:cNvPr id="16" name="Graphique 15" descr="Oreille avec un remplissage uni">
            <a:extLst>
              <a:ext uri="{FF2B5EF4-FFF2-40B4-BE49-F238E27FC236}">
                <a16:creationId xmlns:a16="http://schemas.microsoft.com/office/drawing/2014/main" id="{767122E2-0DAC-4DD8-A8DC-DF951A9184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21880" y="5305460"/>
            <a:ext cx="914400" cy="91440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F21AB486-4250-404F-821F-528D94203C29}"/>
              </a:ext>
            </a:extLst>
          </p:cNvPr>
          <p:cNvSpPr txBox="1"/>
          <p:nvPr/>
        </p:nvSpPr>
        <p:spPr>
          <a:xfrm>
            <a:off x="8534013" y="6580826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74C9A28-2F89-4AF0-98D6-B9E1B6296A11}"/>
              </a:ext>
            </a:extLst>
          </p:cNvPr>
          <p:cNvSpPr txBox="1"/>
          <p:nvPr/>
        </p:nvSpPr>
        <p:spPr>
          <a:xfrm>
            <a:off x="8478981" y="764967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4930FA6-4430-4EB2-96FE-6B8D458C5ED9}"/>
              </a:ext>
            </a:extLst>
          </p:cNvPr>
          <p:cNvSpPr txBox="1"/>
          <p:nvPr/>
        </p:nvSpPr>
        <p:spPr>
          <a:xfrm>
            <a:off x="13452252" y="658073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921182-AA0C-4F59-98D4-A50808B5F807}"/>
              </a:ext>
            </a:extLst>
          </p:cNvPr>
          <p:cNvSpPr txBox="1"/>
          <p:nvPr/>
        </p:nvSpPr>
        <p:spPr>
          <a:xfrm>
            <a:off x="13397220" y="764967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26" name="Graphique 25" descr="Oreille avec un remplissage uni">
            <a:extLst>
              <a:ext uri="{FF2B5EF4-FFF2-40B4-BE49-F238E27FC236}">
                <a16:creationId xmlns:a16="http://schemas.microsoft.com/office/drawing/2014/main" id="{75FFEBF2-E278-413D-B5F0-5E968930B9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740119" y="5305273"/>
            <a:ext cx="914400" cy="914400"/>
          </a:xfrm>
          <a:prstGeom prst="rect">
            <a:avLst/>
          </a:prstGeom>
        </p:spPr>
      </p:pic>
      <p:pic>
        <p:nvPicPr>
          <p:cNvPr id="28" name="Graphique 27" descr="Oreille avec un remplissage uni">
            <a:extLst>
              <a:ext uri="{FF2B5EF4-FFF2-40B4-BE49-F238E27FC236}">
                <a16:creationId xmlns:a16="http://schemas.microsoft.com/office/drawing/2014/main" id="{ECC9528E-96A9-401E-B16D-059B04279C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548293" y="5305273"/>
            <a:ext cx="914400" cy="91440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3F7BD1A8-EB14-48E8-856F-E206130AC01C}"/>
              </a:ext>
            </a:extLst>
          </p:cNvPr>
          <p:cNvSpPr txBox="1"/>
          <p:nvPr/>
        </p:nvSpPr>
        <p:spPr>
          <a:xfrm>
            <a:off x="18260426" y="6580639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2AD503E-0489-4C2B-B695-210A9218D2CC}"/>
              </a:ext>
            </a:extLst>
          </p:cNvPr>
          <p:cNvSpPr txBox="1"/>
          <p:nvPr/>
        </p:nvSpPr>
        <p:spPr>
          <a:xfrm>
            <a:off x="18205394" y="7649491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sata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051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3670807" y="2144447"/>
            <a:ext cx="161073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Cliquez sur l’icône représentant une oreille pour écouter le mot</a:t>
            </a:r>
            <a:r>
              <a:rPr lang="fr-FR" sz="4400" dirty="0">
                <a:latin typeface="Ubuntu Light" panose="020B0304030602030204" pitchFamily="34" charset="0"/>
              </a:rPr>
              <a:t>.</a:t>
            </a:r>
          </a:p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Puis, cliquez sur la transcription correspondant à ce que vou</a:t>
            </a:r>
            <a:r>
              <a:rPr lang="fr-FR" sz="4400" dirty="0">
                <a:latin typeface="Ubuntu Light" panose="020B0304030602030204" pitchFamily="34" charset="0"/>
              </a:rPr>
              <a:t>s avez entendu</a:t>
            </a:r>
            <a:r>
              <a:rPr lang="fr-FR" sz="4400" dirty="0">
                <a:effectLst/>
                <a:latin typeface="Ubuntu Light" panose="020B0304030602030204" pitchFamily="34" charset="0"/>
              </a:rPr>
              <a:t>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3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F54A3566-CF60-485D-BD30-17793A4B8781}"/>
              </a:ext>
            </a:extLst>
          </p:cNvPr>
          <p:cNvSpPr txBox="1"/>
          <p:nvPr/>
        </p:nvSpPr>
        <p:spPr>
          <a:xfrm>
            <a:off x="3698323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D0BCEC0-22A1-46ED-84D4-C95248B83967}"/>
              </a:ext>
            </a:extLst>
          </p:cNvPr>
          <p:cNvSpPr txBox="1"/>
          <p:nvPr/>
        </p:nvSpPr>
        <p:spPr>
          <a:xfrm>
            <a:off x="3814741" y="7649865"/>
            <a:ext cx="12572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15" name="Graphique 14" descr="Oreille avec un remplissage uni">
            <a:extLst>
              <a:ext uri="{FF2B5EF4-FFF2-40B4-BE49-F238E27FC236}">
                <a16:creationId xmlns:a16="http://schemas.microsoft.com/office/drawing/2014/main" id="{73B37398-FA15-4CD1-A4EC-29F298681C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6190" y="5305460"/>
            <a:ext cx="914400" cy="914400"/>
          </a:xfrm>
          <a:prstGeom prst="rect">
            <a:avLst/>
          </a:prstGeom>
        </p:spPr>
      </p:pic>
      <p:pic>
        <p:nvPicPr>
          <p:cNvPr id="16" name="Graphique 15" descr="Oreille avec un remplissage uni">
            <a:extLst>
              <a:ext uri="{FF2B5EF4-FFF2-40B4-BE49-F238E27FC236}">
                <a16:creationId xmlns:a16="http://schemas.microsoft.com/office/drawing/2014/main" id="{767122E2-0DAC-4DD8-A8DC-DF951A9184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80095" y="5305460"/>
            <a:ext cx="914400" cy="914400"/>
          </a:xfrm>
          <a:prstGeom prst="rect">
            <a:avLst/>
          </a:prstGeom>
        </p:spPr>
      </p:pic>
      <p:pic>
        <p:nvPicPr>
          <p:cNvPr id="26" name="Graphique 25" descr="Oreille avec un remplissage uni">
            <a:extLst>
              <a:ext uri="{FF2B5EF4-FFF2-40B4-BE49-F238E27FC236}">
                <a16:creationId xmlns:a16="http://schemas.microsoft.com/office/drawing/2014/main" id="{75FFEBF2-E278-413D-B5F0-5E968930B9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521042" y="5305273"/>
            <a:ext cx="914400" cy="914400"/>
          </a:xfrm>
          <a:prstGeom prst="rect">
            <a:avLst/>
          </a:prstGeom>
        </p:spPr>
      </p:pic>
      <p:pic>
        <p:nvPicPr>
          <p:cNvPr id="28" name="Graphique 27" descr="Oreille avec un remplissage uni">
            <a:extLst>
              <a:ext uri="{FF2B5EF4-FFF2-40B4-BE49-F238E27FC236}">
                <a16:creationId xmlns:a16="http://schemas.microsoft.com/office/drawing/2014/main" id="{ECC9528E-96A9-401E-B16D-059B04279C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198529" y="5305273"/>
            <a:ext cx="914400" cy="914400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048DFA4-A856-4DFE-B469-C8D778295304}"/>
              </a:ext>
            </a:extLst>
          </p:cNvPr>
          <p:cNvSpPr txBox="1"/>
          <p:nvPr/>
        </p:nvSpPr>
        <p:spPr>
          <a:xfrm>
            <a:off x="8492228" y="656380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9C6CA7C6-422F-4CB4-840C-E78B45707D81}"/>
              </a:ext>
            </a:extLst>
          </p:cNvPr>
          <p:cNvSpPr txBox="1"/>
          <p:nvPr/>
        </p:nvSpPr>
        <p:spPr>
          <a:xfrm>
            <a:off x="8608646" y="7632745"/>
            <a:ext cx="12572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156570-8BA7-418B-893A-FC76B51B223A}"/>
              </a:ext>
            </a:extLst>
          </p:cNvPr>
          <p:cNvSpPr txBox="1"/>
          <p:nvPr/>
        </p:nvSpPr>
        <p:spPr>
          <a:xfrm>
            <a:off x="13233175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03E2E12-4B37-492F-BBF6-C2F254FBACC5}"/>
              </a:ext>
            </a:extLst>
          </p:cNvPr>
          <p:cNvSpPr txBox="1"/>
          <p:nvPr/>
        </p:nvSpPr>
        <p:spPr>
          <a:xfrm>
            <a:off x="13349593" y="7649865"/>
            <a:ext cx="12572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73F5624-5135-46FE-83E5-5BCD3BBFADD9}"/>
              </a:ext>
            </a:extLst>
          </p:cNvPr>
          <p:cNvSpPr txBox="1"/>
          <p:nvPr/>
        </p:nvSpPr>
        <p:spPr>
          <a:xfrm>
            <a:off x="17910662" y="656380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tu:li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3525029-95A1-4C71-A532-577BB434C5CB}"/>
              </a:ext>
            </a:extLst>
          </p:cNvPr>
          <p:cNvSpPr txBox="1"/>
          <p:nvPr/>
        </p:nvSpPr>
        <p:spPr>
          <a:xfrm>
            <a:off x="18027080" y="7632745"/>
            <a:ext cx="12572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tuli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226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3670807" y="2144447"/>
            <a:ext cx="161073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Cliquez sur l’icône représentant une oreille pour écouter le mot</a:t>
            </a:r>
            <a:r>
              <a:rPr lang="fr-FR" sz="4400" dirty="0">
                <a:latin typeface="Ubuntu Light" panose="020B0304030602030204" pitchFamily="34" charset="0"/>
              </a:rPr>
              <a:t>.</a:t>
            </a:r>
          </a:p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Puis, cliquez sur la transcription correspondant à ce que vou</a:t>
            </a:r>
            <a:r>
              <a:rPr lang="fr-FR" sz="4400" dirty="0">
                <a:latin typeface="Ubuntu Light" panose="020B0304030602030204" pitchFamily="34" charset="0"/>
              </a:rPr>
              <a:t>s avez entendu</a:t>
            </a:r>
            <a:r>
              <a:rPr lang="fr-FR" sz="4400" dirty="0">
                <a:effectLst/>
                <a:latin typeface="Ubuntu Light" panose="020B0304030602030204" pitchFamily="34" charset="0"/>
              </a:rPr>
              <a:t>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4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270E4190-3F94-4340-B156-B711FAC01087}"/>
              </a:ext>
            </a:extLst>
          </p:cNvPr>
          <p:cNvSpPr txBox="1"/>
          <p:nvPr/>
        </p:nvSpPr>
        <p:spPr>
          <a:xfrm>
            <a:off x="3725839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F7EB2F-5F02-4D52-BF7C-32DACD0D06E2}"/>
              </a:ext>
            </a:extLst>
          </p:cNvPr>
          <p:cNvSpPr txBox="1"/>
          <p:nvPr/>
        </p:nvSpPr>
        <p:spPr>
          <a:xfrm>
            <a:off x="3670807" y="7649865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si:tæ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23" name="Graphique 22" descr="Oreille avec un remplissage uni">
            <a:extLst>
              <a:ext uri="{FF2B5EF4-FFF2-40B4-BE49-F238E27FC236}">
                <a16:creationId xmlns:a16="http://schemas.microsoft.com/office/drawing/2014/main" id="{F5541B46-53D9-4BAA-8250-EB906D9AB6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13706" y="5305460"/>
            <a:ext cx="914400" cy="91440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270EBC2B-963E-49FB-A7F9-A60149A4F5A5}"/>
              </a:ext>
            </a:extLst>
          </p:cNvPr>
          <p:cNvSpPr txBox="1"/>
          <p:nvPr/>
        </p:nvSpPr>
        <p:spPr>
          <a:xfrm>
            <a:off x="7993039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335A9BF-31E7-4606-9221-DE2E1CF5608E}"/>
              </a:ext>
            </a:extLst>
          </p:cNvPr>
          <p:cNvSpPr txBox="1"/>
          <p:nvPr/>
        </p:nvSpPr>
        <p:spPr>
          <a:xfrm>
            <a:off x="7938007" y="7649865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si:tæ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32" name="Graphique 31" descr="Oreille avec un remplissage uni">
            <a:extLst>
              <a:ext uri="{FF2B5EF4-FFF2-40B4-BE49-F238E27FC236}">
                <a16:creationId xmlns:a16="http://schemas.microsoft.com/office/drawing/2014/main" id="{C05E8EE5-97B7-4434-AE82-D7F8A4FF8A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80906" y="5305460"/>
            <a:ext cx="914400" cy="914400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D15D3AB4-5875-47F0-8237-0423F8C3BA29}"/>
              </a:ext>
            </a:extLst>
          </p:cNvPr>
          <p:cNvSpPr txBox="1"/>
          <p:nvPr/>
        </p:nvSpPr>
        <p:spPr>
          <a:xfrm>
            <a:off x="12255620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49E300C-91DB-4A23-9058-60131B59A617}"/>
              </a:ext>
            </a:extLst>
          </p:cNvPr>
          <p:cNvSpPr txBox="1"/>
          <p:nvPr/>
        </p:nvSpPr>
        <p:spPr>
          <a:xfrm>
            <a:off x="12200588" y="7649865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si:tæ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36" name="Graphique 35" descr="Oreille avec un remplissage uni">
            <a:extLst>
              <a:ext uri="{FF2B5EF4-FFF2-40B4-BE49-F238E27FC236}">
                <a16:creationId xmlns:a16="http://schemas.microsoft.com/office/drawing/2014/main" id="{6C68454C-A080-4474-81E4-37025E796E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543487" y="5305460"/>
            <a:ext cx="914400" cy="914400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F94C6F5B-C22F-4A50-AB72-8C2713A460DA}"/>
              </a:ext>
            </a:extLst>
          </p:cNvPr>
          <p:cNvSpPr txBox="1"/>
          <p:nvPr/>
        </p:nvSpPr>
        <p:spPr>
          <a:xfrm>
            <a:off x="16522820" y="6580920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B6940BD4-CEC3-4E9B-9F09-0585682B68C0}"/>
              </a:ext>
            </a:extLst>
          </p:cNvPr>
          <p:cNvSpPr txBox="1"/>
          <p:nvPr/>
        </p:nvSpPr>
        <p:spPr>
          <a:xfrm>
            <a:off x="16467788" y="7649865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si:tæ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39" name="Graphique 38" descr="Oreille avec un remplissage uni">
            <a:extLst>
              <a:ext uri="{FF2B5EF4-FFF2-40B4-BE49-F238E27FC236}">
                <a16:creationId xmlns:a16="http://schemas.microsoft.com/office/drawing/2014/main" id="{638B6884-CB1D-4D4C-BD77-2D330D1E02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810687" y="5305460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90262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55">
            <a:extLst>
              <a:ext uri="{FF2B5EF4-FFF2-40B4-BE49-F238E27FC236}">
                <a16:creationId xmlns:a16="http://schemas.microsoft.com/office/drawing/2014/main" id="{FB2A0AB5-0DC8-44B2-8B8C-962ACE5D9659}"/>
              </a:ext>
            </a:extLst>
          </p:cNvPr>
          <p:cNvSpPr txBox="1"/>
          <p:nvPr/>
        </p:nvSpPr>
        <p:spPr>
          <a:xfrm>
            <a:off x="3670807" y="2144447"/>
            <a:ext cx="161073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Cliquez sur l’icône représentant une oreille pour écouter le mot</a:t>
            </a:r>
            <a:r>
              <a:rPr lang="fr-FR" sz="4400" dirty="0">
                <a:latin typeface="Ubuntu Light" panose="020B0304030602030204" pitchFamily="34" charset="0"/>
              </a:rPr>
              <a:t>.</a:t>
            </a:r>
          </a:p>
          <a:p>
            <a:pPr rtl="0">
              <a:lnSpc>
                <a:spcPct val="100000"/>
              </a:lnSpc>
            </a:pPr>
            <a:r>
              <a:rPr lang="fr-FR" sz="4400" dirty="0">
                <a:effectLst/>
                <a:latin typeface="Ubuntu Light" panose="020B0304030602030204" pitchFamily="34" charset="0"/>
              </a:rPr>
              <a:t>Puis, cliquez sur la transcription correspondant à ce que vou</a:t>
            </a:r>
            <a:r>
              <a:rPr lang="fr-FR" sz="4400" dirty="0">
                <a:latin typeface="Ubuntu Light" panose="020B0304030602030204" pitchFamily="34" charset="0"/>
              </a:rPr>
              <a:t>s avez entendu</a:t>
            </a:r>
            <a:r>
              <a:rPr lang="fr-FR" sz="4400" dirty="0">
                <a:effectLst/>
                <a:latin typeface="Ubuntu Light" panose="020B0304030602030204" pitchFamily="34" charset="0"/>
              </a:rPr>
              <a:t>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6A0C773-C71A-FCCD-6B38-5FDA9E15B839}"/>
              </a:ext>
            </a:extLst>
          </p:cNvPr>
          <p:cNvGrpSpPr/>
          <p:nvPr/>
        </p:nvGrpSpPr>
        <p:grpSpPr>
          <a:xfrm>
            <a:off x="2029746" y="856834"/>
            <a:ext cx="6449235" cy="1056648"/>
            <a:chOff x="561761" y="524786"/>
            <a:chExt cx="6044084" cy="670986"/>
          </a:xfrm>
        </p:grpSpPr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31E8E1A0-2D70-EA99-417A-7AA6FD9C795D}"/>
                </a:ext>
              </a:extLst>
            </p:cNvPr>
            <p:cNvSpPr txBox="1"/>
            <p:nvPr/>
          </p:nvSpPr>
          <p:spPr>
            <a:xfrm>
              <a:off x="561761" y="609445"/>
              <a:ext cx="6044084" cy="586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>
                  <a:latin typeface="Ubuntu Light" panose="020B0304030602030204" pitchFamily="34" charset="0"/>
                  <a:cs typeface="Arial" panose="020B0604020202020204" pitchFamily="34" charset="0"/>
                </a:rPr>
                <a:t>EXERCICE 5</a:t>
              </a: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E026A0A7-844F-96BB-B622-1E184967245F}"/>
                </a:ext>
              </a:extLst>
            </p:cNvPr>
            <p:cNvCxnSpPr>
              <a:cxnSpLocks/>
            </p:cNvCxnSpPr>
            <p:nvPr/>
          </p:nvCxnSpPr>
          <p:spPr>
            <a:xfrm>
              <a:off x="648862" y="524786"/>
              <a:ext cx="59569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270E4190-3F94-4340-B156-B711FAC01087}"/>
              </a:ext>
            </a:extLst>
          </p:cNvPr>
          <p:cNvSpPr txBox="1"/>
          <p:nvPr/>
        </p:nvSpPr>
        <p:spPr>
          <a:xfrm>
            <a:off x="3939173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1F7EB2F-5F02-4D52-BF7C-32DACD0D06E2}"/>
              </a:ext>
            </a:extLst>
          </p:cNvPr>
          <p:cNvSpPr txBox="1"/>
          <p:nvPr/>
        </p:nvSpPr>
        <p:spPr>
          <a:xfrm>
            <a:off x="3884141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23" name="Graphique 22" descr="Oreille avec un remplissage uni">
            <a:extLst>
              <a:ext uri="{FF2B5EF4-FFF2-40B4-BE49-F238E27FC236}">
                <a16:creationId xmlns:a16="http://schemas.microsoft.com/office/drawing/2014/main" id="{F5541B46-53D9-4BAA-8250-EB906D9AB6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27040" y="4938883"/>
            <a:ext cx="914400" cy="914400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3E5A625-4C1B-4645-89DE-88A85F8D8451}"/>
              </a:ext>
            </a:extLst>
          </p:cNvPr>
          <p:cNvSpPr txBox="1"/>
          <p:nvPr/>
        </p:nvSpPr>
        <p:spPr>
          <a:xfrm>
            <a:off x="3939173" y="8166098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5037D92-EE18-4B92-9EB7-FC89E98C1ADA}"/>
              </a:ext>
            </a:extLst>
          </p:cNvPr>
          <p:cNvSpPr txBox="1"/>
          <p:nvPr/>
        </p:nvSpPr>
        <p:spPr>
          <a:xfrm>
            <a:off x="3884141" y="9235043"/>
            <a:ext cx="1610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5FC7174-5456-4357-A4C7-0CEFB8BDFB33}"/>
              </a:ext>
            </a:extLst>
          </p:cNvPr>
          <p:cNvSpPr txBox="1"/>
          <p:nvPr/>
        </p:nvSpPr>
        <p:spPr>
          <a:xfrm>
            <a:off x="8681983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B8C3DD7-616C-4312-99E9-86E7FA3F5F42}"/>
              </a:ext>
            </a:extLst>
          </p:cNvPr>
          <p:cNvSpPr txBox="1"/>
          <p:nvPr/>
        </p:nvSpPr>
        <p:spPr>
          <a:xfrm>
            <a:off x="8626951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26" name="Graphique 25" descr="Oreille avec un remplissage uni">
            <a:extLst>
              <a:ext uri="{FF2B5EF4-FFF2-40B4-BE49-F238E27FC236}">
                <a16:creationId xmlns:a16="http://schemas.microsoft.com/office/drawing/2014/main" id="{8D3874B7-1659-4AD0-B825-81F793F51C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69850" y="4938883"/>
            <a:ext cx="914400" cy="914400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FFEEF136-EC2E-41EB-8904-05D2E2095138}"/>
              </a:ext>
            </a:extLst>
          </p:cNvPr>
          <p:cNvSpPr txBox="1"/>
          <p:nvPr/>
        </p:nvSpPr>
        <p:spPr>
          <a:xfrm>
            <a:off x="8681983" y="8166098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D74811CA-6477-423D-9248-EB40AAE07ED8}"/>
              </a:ext>
            </a:extLst>
          </p:cNvPr>
          <p:cNvSpPr txBox="1"/>
          <p:nvPr/>
        </p:nvSpPr>
        <p:spPr>
          <a:xfrm>
            <a:off x="8626951" y="9235043"/>
            <a:ext cx="1610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FDE1C24-0F6C-4BB9-AC6A-F1A570C5DCAA}"/>
              </a:ext>
            </a:extLst>
          </p:cNvPr>
          <p:cNvSpPr txBox="1"/>
          <p:nvPr/>
        </p:nvSpPr>
        <p:spPr>
          <a:xfrm>
            <a:off x="13479825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D8E4B45-49CB-44DE-AB04-475B4C65939A}"/>
              </a:ext>
            </a:extLst>
          </p:cNvPr>
          <p:cNvSpPr txBox="1"/>
          <p:nvPr/>
        </p:nvSpPr>
        <p:spPr>
          <a:xfrm>
            <a:off x="13424793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35" name="Graphique 34" descr="Oreille avec un remplissage uni">
            <a:extLst>
              <a:ext uri="{FF2B5EF4-FFF2-40B4-BE49-F238E27FC236}">
                <a16:creationId xmlns:a16="http://schemas.microsoft.com/office/drawing/2014/main" id="{EB1BABC4-B4A9-489D-86C0-9FC92E7473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767692" y="4938883"/>
            <a:ext cx="914400" cy="914400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88A99657-08B4-4A85-A8F0-CC90D880C426}"/>
              </a:ext>
            </a:extLst>
          </p:cNvPr>
          <p:cNvSpPr txBox="1"/>
          <p:nvPr/>
        </p:nvSpPr>
        <p:spPr>
          <a:xfrm>
            <a:off x="13479825" y="8166098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BC20CB8-3FFD-4467-9B38-4B26355E2EC5}"/>
              </a:ext>
            </a:extLst>
          </p:cNvPr>
          <p:cNvSpPr txBox="1"/>
          <p:nvPr/>
        </p:nvSpPr>
        <p:spPr>
          <a:xfrm>
            <a:off x="13424793" y="9235043"/>
            <a:ext cx="1610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38DB695D-3CA1-46B8-BD85-85405644E5CF}"/>
              </a:ext>
            </a:extLst>
          </p:cNvPr>
          <p:cNvSpPr txBox="1"/>
          <p:nvPr/>
        </p:nvSpPr>
        <p:spPr>
          <a:xfrm>
            <a:off x="18222635" y="6214343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A0D1399-FC99-4145-A2E5-D81E207993EE}"/>
              </a:ext>
            </a:extLst>
          </p:cNvPr>
          <p:cNvSpPr txBox="1"/>
          <p:nvPr/>
        </p:nvSpPr>
        <p:spPr>
          <a:xfrm>
            <a:off x="18167603" y="7283288"/>
            <a:ext cx="16001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pic>
        <p:nvPicPr>
          <p:cNvPr id="44" name="Graphique 43" descr="Oreille avec un remplissage uni">
            <a:extLst>
              <a:ext uri="{FF2B5EF4-FFF2-40B4-BE49-F238E27FC236}">
                <a16:creationId xmlns:a16="http://schemas.microsoft.com/office/drawing/2014/main" id="{EE03C398-5657-463A-A627-F35F6D68E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510502" y="4938883"/>
            <a:ext cx="914400" cy="914400"/>
          </a:xfrm>
          <a:prstGeom prst="rect">
            <a:avLst/>
          </a:prstGeom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B293F44B-C561-48E2-B6A6-08EA8DD05208}"/>
              </a:ext>
            </a:extLst>
          </p:cNvPr>
          <p:cNvSpPr txBox="1"/>
          <p:nvPr/>
        </p:nvSpPr>
        <p:spPr>
          <a:xfrm>
            <a:off x="18222635" y="8166098"/>
            <a:ext cx="14901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] </a:t>
            </a:r>
            <a:endParaRPr lang="fr-FR" sz="4000" dirty="0">
              <a:latin typeface="Ubuntu Light" panose="020B0304030602030204" pitchFamily="34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A364404-99A3-4A4F-B8B4-F8B5F6956EDA}"/>
              </a:ext>
            </a:extLst>
          </p:cNvPr>
          <p:cNvSpPr txBox="1"/>
          <p:nvPr/>
        </p:nvSpPr>
        <p:spPr>
          <a:xfrm>
            <a:off x="18167603" y="9235043"/>
            <a:ext cx="1610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[</a:t>
            </a:r>
            <a:r>
              <a:rPr lang="fr-FR" sz="4000" b="0" i="0" dirty="0" err="1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a:sia</a:t>
            </a:r>
            <a:r>
              <a:rPr lang="fr-FR" sz="4000" b="0" i="0" dirty="0">
                <a:solidFill>
                  <a:srgbClr val="4B0080"/>
                </a:solidFill>
                <a:effectLst/>
                <a:latin typeface="Ubuntu Light" panose="020B0304030602030204" pitchFamily="34" charset="0"/>
              </a:rPr>
              <a:t>:] </a:t>
            </a:r>
            <a:endParaRPr lang="fr-FR" sz="4000" dirty="0">
              <a:latin typeface="Ubuntu Light" panose="020B03040306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09140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577</Words>
  <Application>Microsoft Office PowerPoint</Application>
  <PresentationFormat>Personnalisé</PresentationFormat>
  <Paragraphs>160</Paragraphs>
  <Slides>11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Raleway Black</vt:lpstr>
      <vt:lpstr>Ubuntu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Hebert</dc:creator>
  <cp:lastModifiedBy>Audrey Trehet</cp:lastModifiedBy>
  <cp:revision>36</cp:revision>
  <dcterms:created xsi:type="dcterms:W3CDTF">2024-04-08T13:39:37Z</dcterms:created>
  <dcterms:modified xsi:type="dcterms:W3CDTF">2024-07-17T10:20:51Z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E2A8B1BE-83B1-426F-A6BF-EE5FACC6525E</vt:lpwstr>
  </property>
  <property fmtid="{D5CDD505-2E9C-101B-9397-08002B2CF9AE}" pid="3" name="ArticulatePath">
    <vt:lpwstr>Présentation1</vt:lpwstr>
  </property>
</Properties>
</file>