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4C60"/>
    <a:srgbClr val="E76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>
        <p:scale>
          <a:sx n="75" d="100"/>
          <a:sy n="75" d="100"/>
        </p:scale>
        <p:origin x="2358" y="13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9FAC-47C1-413F-892C-CEBFF07D5ABB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75CA-5FEA-400D-9B4C-98DAFA915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792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9FAC-47C1-413F-892C-CEBFF07D5ABB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75CA-5FEA-400D-9B4C-98DAFA915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7425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9FAC-47C1-413F-892C-CEBFF07D5ABB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75CA-5FEA-400D-9B4C-98DAFA915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8425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9FAC-47C1-413F-892C-CEBFF07D5ABB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75CA-5FEA-400D-9B4C-98DAFA915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28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9FAC-47C1-413F-892C-CEBFF07D5ABB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75CA-5FEA-400D-9B4C-98DAFA915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108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9FAC-47C1-413F-892C-CEBFF07D5ABB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75CA-5FEA-400D-9B4C-98DAFA915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5624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9FAC-47C1-413F-892C-CEBFF07D5ABB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75CA-5FEA-400D-9B4C-98DAFA915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377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9FAC-47C1-413F-892C-CEBFF07D5ABB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75CA-5FEA-400D-9B4C-98DAFA915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5587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9FAC-47C1-413F-892C-CEBFF07D5ABB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75CA-5FEA-400D-9B4C-98DAFA915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561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9FAC-47C1-413F-892C-CEBFF07D5ABB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75CA-5FEA-400D-9B4C-98DAFA915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925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9FAC-47C1-413F-892C-CEBFF07D5ABB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75CA-5FEA-400D-9B4C-98DAFA915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742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49FAC-47C1-413F-892C-CEBFF07D5ABB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475CA-5FEA-400D-9B4C-98DAFA915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965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9A21DFCF-0751-4159-8FCC-6843630A815C}"/>
              </a:ext>
            </a:extLst>
          </p:cNvPr>
          <p:cNvSpPr txBox="1"/>
          <p:nvPr/>
        </p:nvSpPr>
        <p:spPr>
          <a:xfrm>
            <a:off x="2941349" y="340712"/>
            <a:ext cx="975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err="1">
                <a:latin typeface="+mj-lt"/>
              </a:rPr>
              <a:t>super-famille</a:t>
            </a:r>
            <a:endParaRPr lang="fr-FR" sz="1200" b="1" dirty="0">
              <a:latin typeface="+mj-lt"/>
            </a:endParaRPr>
          </a:p>
          <a:p>
            <a:pPr algn="ctr"/>
            <a:r>
              <a:rPr lang="fr-FR" sz="1200" dirty="0">
                <a:latin typeface="+mj-lt"/>
              </a:rPr>
              <a:t>eurasien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490B1CF-F59F-4763-9636-1327FFA8338C}"/>
              </a:ext>
            </a:extLst>
          </p:cNvPr>
          <p:cNvSpPr txBox="1"/>
          <p:nvPr/>
        </p:nvSpPr>
        <p:spPr>
          <a:xfrm>
            <a:off x="2941349" y="1890630"/>
            <a:ext cx="975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latin typeface="+mj-lt"/>
              </a:rPr>
              <a:t>famille</a:t>
            </a:r>
            <a:endParaRPr lang="fr-FR" sz="1200" dirty="0">
              <a:latin typeface="+mj-lt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C64EDAD-A156-4D2A-8E72-262AC5F0E124}"/>
              </a:ext>
            </a:extLst>
          </p:cNvPr>
          <p:cNvSpPr txBox="1"/>
          <p:nvPr/>
        </p:nvSpPr>
        <p:spPr>
          <a:xfrm>
            <a:off x="2941349" y="3256576"/>
            <a:ext cx="975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latin typeface="+mj-lt"/>
              </a:rPr>
              <a:t>super-classe</a:t>
            </a:r>
            <a:endParaRPr lang="fr-FR" sz="1200" dirty="0">
              <a:latin typeface="+mj-lt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0A53D7C-4134-4066-A0DC-CECC778CC23F}"/>
              </a:ext>
            </a:extLst>
          </p:cNvPr>
          <p:cNvSpPr txBox="1"/>
          <p:nvPr/>
        </p:nvSpPr>
        <p:spPr>
          <a:xfrm>
            <a:off x="3131261" y="4696324"/>
            <a:ext cx="5954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latin typeface="+mj-lt"/>
              </a:rPr>
              <a:t>classe</a:t>
            </a:r>
            <a:endParaRPr lang="fr-FR" sz="1200" dirty="0">
              <a:latin typeface="+mj-lt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C87BEF5-890A-4EEC-ACD2-A579CB31176E}"/>
              </a:ext>
            </a:extLst>
          </p:cNvPr>
          <p:cNvSpPr txBox="1"/>
          <p:nvPr/>
        </p:nvSpPr>
        <p:spPr>
          <a:xfrm>
            <a:off x="2941348" y="6201521"/>
            <a:ext cx="975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latin typeface="+mj-lt"/>
              </a:rPr>
              <a:t>groupe</a:t>
            </a:r>
            <a:endParaRPr lang="fr-FR" sz="1200" dirty="0">
              <a:latin typeface="+mj-lt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F8389D1-7171-49F7-9319-A71BA1BCB7AA}"/>
              </a:ext>
            </a:extLst>
          </p:cNvPr>
          <p:cNvSpPr txBox="1"/>
          <p:nvPr/>
        </p:nvSpPr>
        <p:spPr>
          <a:xfrm>
            <a:off x="2941349" y="7645046"/>
            <a:ext cx="975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latin typeface="+mj-lt"/>
              </a:rPr>
              <a:t>branche</a:t>
            </a:r>
            <a:endParaRPr lang="fr-FR" sz="1200" dirty="0">
              <a:latin typeface="+mj-lt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1D6CF65-2429-4130-80B5-1D635F7A31FF}"/>
              </a:ext>
            </a:extLst>
          </p:cNvPr>
          <p:cNvSpPr txBox="1"/>
          <p:nvPr/>
        </p:nvSpPr>
        <p:spPr>
          <a:xfrm>
            <a:off x="3131261" y="9035843"/>
            <a:ext cx="5954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latin typeface="+mj-lt"/>
              </a:rPr>
              <a:t>langue</a:t>
            </a:r>
            <a:endParaRPr lang="fr-FR" sz="1200" dirty="0">
              <a:latin typeface="+mj-lt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1338987-3B47-4EBD-9091-3386CFFCF7ED}"/>
              </a:ext>
            </a:extLst>
          </p:cNvPr>
          <p:cNvSpPr txBox="1"/>
          <p:nvPr/>
        </p:nvSpPr>
        <p:spPr>
          <a:xfrm>
            <a:off x="4074265" y="1865778"/>
            <a:ext cx="1126016" cy="276999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pPr algn="r"/>
            <a:r>
              <a:rPr lang="fr-FR" sz="1200" dirty="0">
                <a:solidFill>
                  <a:srgbClr val="E76F50"/>
                </a:solidFill>
                <a:latin typeface="+mj-lt"/>
              </a:rPr>
              <a:t>Indo-européen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8B03C0F-D7F7-4D13-966A-1EAF683FC5AF}"/>
              </a:ext>
            </a:extLst>
          </p:cNvPr>
          <p:cNvSpPr txBox="1"/>
          <p:nvPr/>
        </p:nvSpPr>
        <p:spPr>
          <a:xfrm>
            <a:off x="4247199" y="3256575"/>
            <a:ext cx="975302" cy="276999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pPr algn="r"/>
            <a:r>
              <a:rPr lang="fr-FR" sz="1200" dirty="0">
                <a:solidFill>
                  <a:srgbClr val="E76F50"/>
                </a:solidFill>
                <a:latin typeface="+mj-lt"/>
              </a:rPr>
              <a:t>« centum »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D1C3F5A6-ED6A-4FC9-B632-DF222646EB70}"/>
              </a:ext>
            </a:extLst>
          </p:cNvPr>
          <p:cNvSpPr txBox="1"/>
          <p:nvPr/>
        </p:nvSpPr>
        <p:spPr>
          <a:xfrm>
            <a:off x="4414891" y="4696201"/>
            <a:ext cx="785389" cy="276999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pPr algn="r"/>
            <a:r>
              <a:rPr lang="fr-FR" sz="1200" dirty="0">
                <a:solidFill>
                  <a:srgbClr val="E76F50"/>
                </a:solidFill>
                <a:latin typeface="+mj-lt"/>
              </a:rPr>
              <a:t>italique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EA11AF5-12F1-4223-BBCC-BB6C736BDE94}"/>
              </a:ext>
            </a:extLst>
          </p:cNvPr>
          <p:cNvSpPr txBox="1"/>
          <p:nvPr/>
        </p:nvSpPr>
        <p:spPr>
          <a:xfrm>
            <a:off x="4253053" y="6170623"/>
            <a:ext cx="975302" cy="276999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pPr algn="r"/>
            <a:r>
              <a:rPr lang="fr-FR" sz="1200" dirty="0">
                <a:solidFill>
                  <a:srgbClr val="E76F50"/>
                </a:solidFill>
                <a:latin typeface="+mj-lt"/>
              </a:rPr>
              <a:t>roman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C98877F3-FF6F-4708-A48F-CF647F085D21}"/>
              </a:ext>
            </a:extLst>
          </p:cNvPr>
          <p:cNvSpPr txBox="1"/>
          <p:nvPr/>
        </p:nvSpPr>
        <p:spPr>
          <a:xfrm>
            <a:off x="4244048" y="7603233"/>
            <a:ext cx="975302" cy="276999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pPr algn="r"/>
            <a:r>
              <a:rPr lang="fr-FR" sz="1200" dirty="0">
                <a:solidFill>
                  <a:srgbClr val="E76F50"/>
                </a:solidFill>
                <a:latin typeface="+mj-lt"/>
              </a:rPr>
              <a:t>gallo-roman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2EE6A7E-6E55-4963-92F3-6B878FAC7440}"/>
              </a:ext>
            </a:extLst>
          </p:cNvPr>
          <p:cNvSpPr txBox="1"/>
          <p:nvPr/>
        </p:nvSpPr>
        <p:spPr>
          <a:xfrm>
            <a:off x="5069231" y="9035842"/>
            <a:ext cx="7853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rgbClr val="774C60"/>
                </a:solidFill>
                <a:latin typeface="+mj-lt"/>
              </a:rPr>
              <a:t>français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A8A220C6-8C01-472C-8E0D-F2BDAB26C88D}"/>
              </a:ext>
            </a:extLst>
          </p:cNvPr>
          <p:cNvSpPr txBox="1"/>
          <p:nvPr/>
        </p:nvSpPr>
        <p:spPr>
          <a:xfrm>
            <a:off x="5966922" y="9035843"/>
            <a:ext cx="7853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rgbClr val="774C60"/>
                </a:solidFill>
                <a:latin typeface="+mj-lt"/>
              </a:rPr>
              <a:t>occitan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38C0DA45-F6D3-4A66-8151-A070F6FA50F5}"/>
              </a:ext>
            </a:extLst>
          </p:cNvPr>
          <p:cNvSpPr txBox="1"/>
          <p:nvPr/>
        </p:nvSpPr>
        <p:spPr>
          <a:xfrm>
            <a:off x="5871965" y="3274650"/>
            <a:ext cx="975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rgbClr val="774C60"/>
                </a:solidFill>
                <a:latin typeface="+mj-lt"/>
              </a:rPr>
              <a:t>hindi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9ECF620-179D-4291-B8EA-9B71A739E24B}"/>
              </a:ext>
            </a:extLst>
          </p:cNvPr>
          <p:cNvSpPr txBox="1"/>
          <p:nvPr/>
        </p:nvSpPr>
        <p:spPr>
          <a:xfrm>
            <a:off x="5966922" y="4700100"/>
            <a:ext cx="7853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rgbClr val="774C60"/>
                </a:solidFill>
                <a:latin typeface="+mj-lt"/>
              </a:rPr>
              <a:t>anglais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68B81072-61DB-4FBC-A182-BC0F1DD659BA}"/>
              </a:ext>
            </a:extLst>
          </p:cNvPr>
          <p:cNvSpPr txBox="1"/>
          <p:nvPr/>
        </p:nvSpPr>
        <p:spPr>
          <a:xfrm>
            <a:off x="5871965" y="6201520"/>
            <a:ext cx="975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rgbClr val="774C60"/>
                </a:solidFill>
                <a:latin typeface="+mj-lt"/>
              </a:rPr>
              <a:t>*ombrien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22F697B2-FE30-451B-A75E-5687EB1A55D4}"/>
              </a:ext>
            </a:extLst>
          </p:cNvPr>
          <p:cNvSpPr txBox="1"/>
          <p:nvPr/>
        </p:nvSpPr>
        <p:spPr>
          <a:xfrm>
            <a:off x="5871965" y="7645046"/>
            <a:ext cx="975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rgbClr val="774C60"/>
                </a:solidFill>
                <a:latin typeface="+mj-lt"/>
              </a:rPr>
              <a:t>italien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9003ADBC-356F-438A-96AF-F59A52ECD590}"/>
              </a:ext>
            </a:extLst>
          </p:cNvPr>
          <p:cNvSpPr txBox="1"/>
          <p:nvPr/>
        </p:nvSpPr>
        <p:spPr>
          <a:xfrm>
            <a:off x="1517608" y="1865778"/>
            <a:ext cx="1126016" cy="276999"/>
          </a:xfrm>
          <a:prstGeom prst="rect">
            <a:avLst/>
          </a:prstGeom>
          <a:noFill/>
        </p:spPr>
        <p:txBody>
          <a:bodyPr wrap="square" lIns="36000" rtlCol="0">
            <a:spAutoFit/>
          </a:bodyPr>
          <a:lstStyle/>
          <a:p>
            <a:r>
              <a:rPr lang="fr-FR" sz="1200" dirty="0">
                <a:solidFill>
                  <a:srgbClr val="E76F50"/>
                </a:solidFill>
                <a:latin typeface="+mj-lt"/>
              </a:rPr>
              <a:t>ouralien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6A08CEF9-9E8D-443A-A063-C1A226E1A07D}"/>
              </a:ext>
            </a:extLst>
          </p:cNvPr>
          <p:cNvSpPr txBox="1"/>
          <p:nvPr/>
        </p:nvSpPr>
        <p:spPr>
          <a:xfrm>
            <a:off x="44624" y="3256575"/>
            <a:ext cx="975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solidFill>
                  <a:srgbClr val="774C60"/>
                </a:solidFill>
                <a:latin typeface="+mj-lt"/>
              </a:rPr>
              <a:t>selkup</a:t>
            </a:r>
            <a:endParaRPr lang="fr-FR" sz="1200" dirty="0">
              <a:solidFill>
                <a:srgbClr val="774C60"/>
              </a:solidFill>
              <a:latin typeface="+mj-lt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49D21B55-E8D5-44FF-A208-FF0D76B33005}"/>
              </a:ext>
            </a:extLst>
          </p:cNvPr>
          <p:cNvSpPr txBox="1"/>
          <p:nvPr/>
        </p:nvSpPr>
        <p:spPr>
          <a:xfrm>
            <a:off x="139581" y="4704078"/>
            <a:ext cx="7853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rgbClr val="774C60"/>
                </a:solidFill>
                <a:latin typeface="+mj-lt"/>
              </a:rPr>
              <a:t>hongrois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5D49BF56-12F3-4B58-9C50-C271E9800C99}"/>
              </a:ext>
            </a:extLst>
          </p:cNvPr>
          <p:cNvSpPr txBox="1"/>
          <p:nvPr/>
        </p:nvSpPr>
        <p:spPr>
          <a:xfrm>
            <a:off x="44624" y="6192739"/>
            <a:ext cx="975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rgbClr val="774C60"/>
                </a:solidFill>
                <a:latin typeface="+mj-lt"/>
              </a:rPr>
              <a:t>mordve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BA41C1CF-F211-4623-96ED-94C1438D91C0}"/>
              </a:ext>
            </a:extLst>
          </p:cNvPr>
          <p:cNvSpPr txBox="1"/>
          <p:nvPr/>
        </p:nvSpPr>
        <p:spPr>
          <a:xfrm>
            <a:off x="44624" y="7639337"/>
            <a:ext cx="975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rgbClr val="774C60"/>
                </a:solidFill>
                <a:latin typeface="+mj-lt"/>
              </a:rPr>
              <a:t>estonien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EC61546A-E3CF-439B-9405-DFA0B1031531}"/>
              </a:ext>
            </a:extLst>
          </p:cNvPr>
          <p:cNvSpPr txBox="1"/>
          <p:nvPr/>
        </p:nvSpPr>
        <p:spPr>
          <a:xfrm>
            <a:off x="139581" y="9035842"/>
            <a:ext cx="7853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>
                <a:solidFill>
                  <a:srgbClr val="774C60"/>
                </a:solidFill>
                <a:latin typeface="+mj-lt"/>
              </a:rPr>
              <a:t>vepse</a:t>
            </a:r>
            <a:endParaRPr lang="fr-FR" sz="1200" dirty="0">
              <a:solidFill>
                <a:srgbClr val="774C60"/>
              </a:solidFill>
              <a:latin typeface="+mj-lt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720F0CE0-9AEF-47AE-9BDC-FC023C4E8E46}"/>
              </a:ext>
            </a:extLst>
          </p:cNvPr>
          <p:cNvSpPr txBox="1"/>
          <p:nvPr/>
        </p:nvSpPr>
        <p:spPr>
          <a:xfrm>
            <a:off x="1119444" y="9035842"/>
            <a:ext cx="7853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rgbClr val="774C60"/>
                </a:solidFill>
                <a:latin typeface="+mj-lt"/>
              </a:rPr>
              <a:t>finnois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30E14C20-29C2-49D9-AE3F-24ED7AA523F0}"/>
              </a:ext>
            </a:extLst>
          </p:cNvPr>
          <p:cNvSpPr txBox="1"/>
          <p:nvPr/>
        </p:nvSpPr>
        <p:spPr>
          <a:xfrm>
            <a:off x="1517608" y="3274650"/>
            <a:ext cx="1126016" cy="276999"/>
          </a:xfrm>
          <a:prstGeom prst="rect">
            <a:avLst/>
          </a:prstGeom>
          <a:noFill/>
        </p:spPr>
        <p:txBody>
          <a:bodyPr wrap="square" lIns="36000" rtlCol="0">
            <a:spAutoFit/>
          </a:bodyPr>
          <a:lstStyle/>
          <a:p>
            <a:r>
              <a:rPr lang="fr-FR" sz="1200" dirty="0">
                <a:solidFill>
                  <a:srgbClr val="E76F50"/>
                </a:solidFill>
                <a:latin typeface="+mj-lt"/>
              </a:rPr>
              <a:t>finno-ougrien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9910E68A-52CE-4154-9CE9-40CE045485EB}"/>
              </a:ext>
            </a:extLst>
          </p:cNvPr>
          <p:cNvSpPr txBox="1"/>
          <p:nvPr/>
        </p:nvSpPr>
        <p:spPr>
          <a:xfrm>
            <a:off x="1517608" y="4696201"/>
            <a:ext cx="1139872" cy="276999"/>
          </a:xfrm>
          <a:prstGeom prst="rect">
            <a:avLst/>
          </a:prstGeom>
          <a:noFill/>
        </p:spPr>
        <p:txBody>
          <a:bodyPr wrap="square" lIns="36000" rtlCol="0">
            <a:spAutoFit/>
          </a:bodyPr>
          <a:lstStyle/>
          <a:p>
            <a:r>
              <a:rPr lang="fr-FR" sz="1200" dirty="0" err="1">
                <a:solidFill>
                  <a:srgbClr val="E76F50"/>
                </a:solidFill>
                <a:latin typeface="+mj-lt"/>
              </a:rPr>
              <a:t>finno-volgaïque</a:t>
            </a:r>
            <a:endParaRPr lang="fr-FR" sz="1200" dirty="0">
              <a:solidFill>
                <a:srgbClr val="E76F50"/>
              </a:solidFill>
              <a:latin typeface="+mj-lt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907532C4-FACC-4766-97FA-DDF2309A8E5E}"/>
              </a:ext>
            </a:extLst>
          </p:cNvPr>
          <p:cNvSpPr txBox="1"/>
          <p:nvPr/>
        </p:nvSpPr>
        <p:spPr>
          <a:xfrm>
            <a:off x="1517608" y="6192740"/>
            <a:ext cx="975302" cy="276999"/>
          </a:xfrm>
          <a:prstGeom prst="rect">
            <a:avLst/>
          </a:prstGeom>
          <a:noFill/>
        </p:spPr>
        <p:txBody>
          <a:bodyPr wrap="square" lIns="36000" rtlCol="0">
            <a:spAutoFit/>
          </a:bodyPr>
          <a:lstStyle/>
          <a:p>
            <a:r>
              <a:rPr lang="fr-FR" sz="1200" dirty="0">
                <a:solidFill>
                  <a:srgbClr val="E76F50"/>
                </a:solidFill>
                <a:latin typeface="+mj-lt"/>
              </a:rPr>
              <a:t>fennique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780DFB5C-61B9-4BB0-9AD2-E5D6397A037B}"/>
              </a:ext>
            </a:extLst>
          </p:cNvPr>
          <p:cNvSpPr txBox="1"/>
          <p:nvPr/>
        </p:nvSpPr>
        <p:spPr>
          <a:xfrm>
            <a:off x="1517608" y="7639337"/>
            <a:ext cx="975302" cy="276999"/>
          </a:xfrm>
          <a:prstGeom prst="rect">
            <a:avLst/>
          </a:prstGeom>
          <a:noFill/>
        </p:spPr>
        <p:txBody>
          <a:bodyPr wrap="square" lIns="36000" rtlCol="0">
            <a:spAutoFit/>
          </a:bodyPr>
          <a:lstStyle/>
          <a:p>
            <a:r>
              <a:rPr lang="fr-FR" sz="1200" dirty="0">
                <a:solidFill>
                  <a:srgbClr val="E76F50"/>
                </a:solidFill>
                <a:latin typeface="+mj-lt"/>
              </a:rPr>
              <a:t>nord</a:t>
            </a:r>
          </a:p>
        </p:txBody>
      </p:sp>
      <p:cxnSp>
        <p:nvCxnSpPr>
          <p:cNvPr id="80" name="Connecteur droit 79">
            <a:extLst>
              <a:ext uri="{FF2B5EF4-FFF2-40B4-BE49-F238E27FC236}">
                <a16:creationId xmlns:a16="http://schemas.microsoft.com/office/drawing/2014/main" id="{DF0C8FF4-016A-4CCC-98B8-87DB80D28C13}"/>
              </a:ext>
            </a:extLst>
          </p:cNvPr>
          <p:cNvCxnSpPr>
            <a:cxnSpLocks/>
            <a:stCxn id="20" idx="0"/>
          </p:cNvCxnSpPr>
          <p:nvPr/>
        </p:nvCxnSpPr>
        <p:spPr>
          <a:xfrm flipH="1" flipV="1">
            <a:off x="5448205" y="2004277"/>
            <a:ext cx="13721" cy="7031565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E2F39378-2911-4FCB-A511-9CF712FDFF54}"/>
              </a:ext>
            </a:extLst>
          </p:cNvPr>
          <p:cNvCxnSpPr>
            <a:cxnSpLocks/>
            <a:stCxn id="22" idx="0"/>
          </p:cNvCxnSpPr>
          <p:nvPr/>
        </p:nvCxnSpPr>
        <p:spPr>
          <a:xfrm flipH="1" flipV="1">
            <a:off x="5448205" y="2029129"/>
            <a:ext cx="911411" cy="124552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>
            <a:extLst>
              <a:ext uri="{FF2B5EF4-FFF2-40B4-BE49-F238E27FC236}">
                <a16:creationId xmlns:a16="http://schemas.microsoft.com/office/drawing/2014/main" id="{21D85113-5509-49C0-9BD6-E651BA196659}"/>
              </a:ext>
            </a:extLst>
          </p:cNvPr>
          <p:cNvCxnSpPr>
            <a:cxnSpLocks/>
            <a:stCxn id="23" idx="0"/>
          </p:cNvCxnSpPr>
          <p:nvPr/>
        </p:nvCxnSpPr>
        <p:spPr>
          <a:xfrm flipH="1" flipV="1">
            <a:off x="5448205" y="3395074"/>
            <a:ext cx="911412" cy="130502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90">
            <a:extLst>
              <a:ext uri="{FF2B5EF4-FFF2-40B4-BE49-F238E27FC236}">
                <a16:creationId xmlns:a16="http://schemas.microsoft.com/office/drawing/2014/main" id="{2DBD35E8-1AA0-4C74-95B7-BC5C4267E775}"/>
              </a:ext>
            </a:extLst>
          </p:cNvPr>
          <p:cNvCxnSpPr>
            <a:cxnSpLocks/>
            <a:endCxn id="24" idx="0"/>
          </p:cNvCxnSpPr>
          <p:nvPr/>
        </p:nvCxnSpPr>
        <p:spPr>
          <a:xfrm>
            <a:off x="5455065" y="4880992"/>
            <a:ext cx="904551" cy="1320528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93">
            <a:extLst>
              <a:ext uri="{FF2B5EF4-FFF2-40B4-BE49-F238E27FC236}">
                <a16:creationId xmlns:a16="http://schemas.microsoft.com/office/drawing/2014/main" id="{221AFFD4-64DE-4D3E-AF1F-F624D6B219F6}"/>
              </a:ext>
            </a:extLst>
          </p:cNvPr>
          <p:cNvCxnSpPr>
            <a:cxnSpLocks/>
            <a:stCxn id="25" idx="0"/>
          </p:cNvCxnSpPr>
          <p:nvPr/>
        </p:nvCxnSpPr>
        <p:spPr>
          <a:xfrm flipH="1" flipV="1">
            <a:off x="5455065" y="6340019"/>
            <a:ext cx="904551" cy="1305027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97">
            <a:extLst>
              <a:ext uri="{FF2B5EF4-FFF2-40B4-BE49-F238E27FC236}">
                <a16:creationId xmlns:a16="http://schemas.microsoft.com/office/drawing/2014/main" id="{6DF7FFD5-F42F-4054-B7BF-F8A33EB75316}"/>
              </a:ext>
            </a:extLst>
          </p:cNvPr>
          <p:cNvCxnSpPr>
            <a:stCxn id="21" idx="0"/>
          </p:cNvCxnSpPr>
          <p:nvPr/>
        </p:nvCxnSpPr>
        <p:spPr>
          <a:xfrm flipH="1" flipV="1">
            <a:off x="5461925" y="7777836"/>
            <a:ext cx="897692" cy="1258007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avec flèche 99">
            <a:extLst>
              <a:ext uri="{FF2B5EF4-FFF2-40B4-BE49-F238E27FC236}">
                <a16:creationId xmlns:a16="http://schemas.microsoft.com/office/drawing/2014/main" id="{AAD90E2C-CFF5-4C3D-B962-D4C51BFFBB07}"/>
              </a:ext>
            </a:extLst>
          </p:cNvPr>
          <p:cNvCxnSpPr/>
          <p:nvPr/>
        </p:nvCxnSpPr>
        <p:spPr>
          <a:xfrm>
            <a:off x="2708920" y="2144688"/>
            <a:ext cx="1440160" cy="0"/>
          </a:xfrm>
          <a:prstGeom prst="straightConnector1">
            <a:avLst/>
          </a:prstGeom>
          <a:ln w="254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avec flèche 100">
            <a:extLst>
              <a:ext uri="{FF2B5EF4-FFF2-40B4-BE49-F238E27FC236}">
                <a16:creationId xmlns:a16="http://schemas.microsoft.com/office/drawing/2014/main" id="{AB2FFC42-8B09-4BE0-A629-D6BFC4CDA607}"/>
              </a:ext>
            </a:extLst>
          </p:cNvPr>
          <p:cNvCxnSpPr/>
          <p:nvPr/>
        </p:nvCxnSpPr>
        <p:spPr>
          <a:xfrm>
            <a:off x="2708919" y="3584848"/>
            <a:ext cx="1440160" cy="0"/>
          </a:xfrm>
          <a:prstGeom prst="straightConnector1">
            <a:avLst/>
          </a:prstGeom>
          <a:ln w="254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avec flèche 101">
            <a:extLst>
              <a:ext uri="{FF2B5EF4-FFF2-40B4-BE49-F238E27FC236}">
                <a16:creationId xmlns:a16="http://schemas.microsoft.com/office/drawing/2014/main" id="{87A53147-7BF2-4C4C-84BF-6EB32E7A53AF}"/>
              </a:ext>
            </a:extLst>
          </p:cNvPr>
          <p:cNvCxnSpPr/>
          <p:nvPr/>
        </p:nvCxnSpPr>
        <p:spPr>
          <a:xfrm>
            <a:off x="2708919" y="5025008"/>
            <a:ext cx="1440160" cy="0"/>
          </a:xfrm>
          <a:prstGeom prst="straightConnector1">
            <a:avLst/>
          </a:prstGeom>
          <a:ln w="254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avec flèche 102">
            <a:extLst>
              <a:ext uri="{FF2B5EF4-FFF2-40B4-BE49-F238E27FC236}">
                <a16:creationId xmlns:a16="http://schemas.microsoft.com/office/drawing/2014/main" id="{F6F15E5B-0AF1-405C-BE6E-D598309CBFC6}"/>
              </a:ext>
            </a:extLst>
          </p:cNvPr>
          <p:cNvCxnSpPr/>
          <p:nvPr/>
        </p:nvCxnSpPr>
        <p:spPr>
          <a:xfrm>
            <a:off x="2708919" y="6463165"/>
            <a:ext cx="1440160" cy="0"/>
          </a:xfrm>
          <a:prstGeom prst="straightConnector1">
            <a:avLst/>
          </a:prstGeom>
          <a:ln w="254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cteur droit avec flèche 103">
            <a:extLst>
              <a:ext uri="{FF2B5EF4-FFF2-40B4-BE49-F238E27FC236}">
                <a16:creationId xmlns:a16="http://schemas.microsoft.com/office/drawing/2014/main" id="{0560D752-1AB1-4FAD-B7B9-08416F90A376}"/>
              </a:ext>
            </a:extLst>
          </p:cNvPr>
          <p:cNvCxnSpPr/>
          <p:nvPr/>
        </p:nvCxnSpPr>
        <p:spPr>
          <a:xfrm>
            <a:off x="2708919" y="7905328"/>
            <a:ext cx="1440160" cy="0"/>
          </a:xfrm>
          <a:prstGeom prst="straightConnector1">
            <a:avLst/>
          </a:prstGeom>
          <a:ln w="254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droit avec flèche 104">
            <a:extLst>
              <a:ext uri="{FF2B5EF4-FFF2-40B4-BE49-F238E27FC236}">
                <a16:creationId xmlns:a16="http://schemas.microsoft.com/office/drawing/2014/main" id="{C0D6D123-4A1E-4203-9B01-50FA64A8EEBA}"/>
              </a:ext>
            </a:extLst>
          </p:cNvPr>
          <p:cNvCxnSpPr/>
          <p:nvPr/>
        </p:nvCxnSpPr>
        <p:spPr>
          <a:xfrm>
            <a:off x="2708920" y="9345488"/>
            <a:ext cx="1440160" cy="0"/>
          </a:xfrm>
          <a:prstGeom prst="straightConnector1">
            <a:avLst/>
          </a:prstGeom>
          <a:ln w="254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105">
            <a:extLst>
              <a:ext uri="{FF2B5EF4-FFF2-40B4-BE49-F238E27FC236}">
                <a16:creationId xmlns:a16="http://schemas.microsoft.com/office/drawing/2014/main" id="{2B477447-47D2-4293-BAAC-CE13A60EF8BB}"/>
              </a:ext>
            </a:extLst>
          </p:cNvPr>
          <p:cNvCxnSpPr>
            <a:cxnSpLocks/>
          </p:cNvCxnSpPr>
          <p:nvPr/>
        </p:nvCxnSpPr>
        <p:spPr>
          <a:xfrm flipH="1" flipV="1">
            <a:off x="1415534" y="2004276"/>
            <a:ext cx="13721" cy="7031565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107">
            <a:extLst>
              <a:ext uri="{FF2B5EF4-FFF2-40B4-BE49-F238E27FC236}">
                <a16:creationId xmlns:a16="http://schemas.microsoft.com/office/drawing/2014/main" id="{8C5CE2B2-06A4-40E1-A30B-F39FF48FE26D}"/>
              </a:ext>
            </a:extLst>
          </p:cNvPr>
          <p:cNvCxnSpPr>
            <a:cxnSpLocks/>
            <a:stCxn id="27" idx="0"/>
          </p:cNvCxnSpPr>
          <p:nvPr/>
        </p:nvCxnSpPr>
        <p:spPr>
          <a:xfrm flipV="1">
            <a:off x="532275" y="2072680"/>
            <a:ext cx="877244" cy="1183895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112">
            <a:extLst>
              <a:ext uri="{FF2B5EF4-FFF2-40B4-BE49-F238E27FC236}">
                <a16:creationId xmlns:a16="http://schemas.microsoft.com/office/drawing/2014/main" id="{DE322912-5441-4B11-855E-B1750F9D00D9}"/>
              </a:ext>
            </a:extLst>
          </p:cNvPr>
          <p:cNvCxnSpPr>
            <a:cxnSpLocks/>
            <a:stCxn id="28" idx="0"/>
          </p:cNvCxnSpPr>
          <p:nvPr/>
        </p:nvCxnSpPr>
        <p:spPr>
          <a:xfrm flipV="1">
            <a:off x="532276" y="3440832"/>
            <a:ext cx="882131" cy="126324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>
            <a:extLst>
              <a:ext uri="{FF2B5EF4-FFF2-40B4-BE49-F238E27FC236}">
                <a16:creationId xmlns:a16="http://schemas.microsoft.com/office/drawing/2014/main" id="{93DA237C-11F4-473A-AD18-E6AF3A3B061A}"/>
              </a:ext>
            </a:extLst>
          </p:cNvPr>
          <p:cNvCxnSpPr>
            <a:cxnSpLocks/>
            <a:stCxn id="29" idx="0"/>
          </p:cNvCxnSpPr>
          <p:nvPr/>
        </p:nvCxnSpPr>
        <p:spPr>
          <a:xfrm flipV="1">
            <a:off x="532275" y="4808984"/>
            <a:ext cx="887019" cy="1383755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droit 121">
            <a:extLst>
              <a:ext uri="{FF2B5EF4-FFF2-40B4-BE49-F238E27FC236}">
                <a16:creationId xmlns:a16="http://schemas.microsoft.com/office/drawing/2014/main" id="{2CBA76AA-0B6C-4E44-8050-DA29AD4863CB}"/>
              </a:ext>
            </a:extLst>
          </p:cNvPr>
          <p:cNvCxnSpPr>
            <a:stCxn id="30" idx="0"/>
          </p:cNvCxnSpPr>
          <p:nvPr/>
        </p:nvCxnSpPr>
        <p:spPr>
          <a:xfrm flipV="1">
            <a:off x="532275" y="6338282"/>
            <a:ext cx="887019" cy="1301055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123">
            <a:extLst>
              <a:ext uri="{FF2B5EF4-FFF2-40B4-BE49-F238E27FC236}">
                <a16:creationId xmlns:a16="http://schemas.microsoft.com/office/drawing/2014/main" id="{8F965099-A960-40EF-A8BE-73D8B90ECA8B}"/>
              </a:ext>
            </a:extLst>
          </p:cNvPr>
          <p:cNvCxnSpPr>
            <a:cxnSpLocks/>
            <a:stCxn id="31" idx="0"/>
          </p:cNvCxnSpPr>
          <p:nvPr/>
        </p:nvCxnSpPr>
        <p:spPr>
          <a:xfrm flipV="1">
            <a:off x="532276" y="7784880"/>
            <a:ext cx="896979" cy="1250962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eur droit 127">
            <a:extLst>
              <a:ext uri="{FF2B5EF4-FFF2-40B4-BE49-F238E27FC236}">
                <a16:creationId xmlns:a16="http://schemas.microsoft.com/office/drawing/2014/main" id="{0645CC95-311F-4CB1-A99A-39A669A15C6A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3429000" y="802377"/>
            <a:ext cx="2012950" cy="1096273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cteur droit 129">
            <a:extLst>
              <a:ext uri="{FF2B5EF4-FFF2-40B4-BE49-F238E27FC236}">
                <a16:creationId xmlns:a16="http://schemas.microsoft.com/office/drawing/2014/main" id="{871CA31E-E907-420B-AAFD-BC7CD3350DE2}"/>
              </a:ext>
            </a:extLst>
          </p:cNvPr>
          <p:cNvCxnSpPr>
            <a:cxnSpLocks/>
          </p:cNvCxnSpPr>
          <p:nvPr/>
        </p:nvCxnSpPr>
        <p:spPr>
          <a:xfrm flipH="1">
            <a:off x="1419294" y="802377"/>
            <a:ext cx="2009706" cy="1085545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93057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33</Words>
  <Application>Microsoft Office PowerPoint</Application>
  <PresentationFormat>Format A4 (210 x 297 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 Trehet</dc:creator>
  <cp:lastModifiedBy>Audrey Trehet</cp:lastModifiedBy>
  <cp:revision>5</cp:revision>
  <dcterms:created xsi:type="dcterms:W3CDTF">2024-07-08T10:35:32Z</dcterms:created>
  <dcterms:modified xsi:type="dcterms:W3CDTF">2024-07-08T11:18:32Z</dcterms:modified>
</cp:coreProperties>
</file>