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262" r:id="rId3"/>
  </p:sldIdLst>
  <p:sldSz cx="4122738" cy="64801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D2D2D2"/>
    <a:srgbClr val="FFDE75"/>
    <a:srgbClr val="FFF2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38" autoAdjust="0"/>
    <p:restoredTop sz="87871" autoAdjust="0"/>
  </p:normalViewPr>
  <p:slideViewPr>
    <p:cSldViewPr snapToGrid="0">
      <p:cViewPr>
        <p:scale>
          <a:sx n="78" d="100"/>
          <a:sy n="78" d="100"/>
        </p:scale>
        <p:origin x="2818"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966A5E-9764-4C61-BCDB-5E50652F93E7}" type="datetimeFigureOut">
              <a:rPr lang="fr-FR" smtClean="0"/>
              <a:t>14/10/2022</a:t>
            </a:fld>
            <a:endParaRPr lang="fr-FR"/>
          </a:p>
        </p:txBody>
      </p:sp>
      <p:sp>
        <p:nvSpPr>
          <p:cNvPr id="4" name="Espace réservé de l'image des diapositives 3"/>
          <p:cNvSpPr>
            <a:spLocks noGrp="1" noRot="1" noChangeAspect="1"/>
          </p:cNvSpPr>
          <p:nvPr>
            <p:ph type="sldImg" idx="2"/>
          </p:nvPr>
        </p:nvSpPr>
        <p:spPr>
          <a:xfrm>
            <a:off x="2447925" y="1143000"/>
            <a:ext cx="196215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0CD909-03A3-478F-879F-98FFDE40AC26}" type="slidenum">
              <a:rPr lang="fr-FR" smtClean="0"/>
              <a:t>‹N°›</a:t>
            </a:fld>
            <a:endParaRPr lang="fr-FR"/>
          </a:p>
        </p:txBody>
      </p:sp>
    </p:spTree>
    <p:extLst>
      <p:ext uri="{BB962C8B-B14F-4D97-AF65-F5344CB8AC3E}">
        <p14:creationId xmlns:p14="http://schemas.microsoft.com/office/powerpoint/2010/main" val="1157464700"/>
      </p:ext>
    </p:extLst>
  </p:cSld>
  <p:clrMap bg1="lt1" tx1="dk1" bg2="lt2" tx2="dk2" accent1="accent1" accent2="accent2" accent3="accent3" accent4="accent4" accent5="accent5" accent6="accent6" hlink="hlink" folHlink="folHlink"/>
  <p:notesStyle>
    <a:lvl1pPr marL="0" algn="l" defTabSz="508864" rtl="0" eaLnBrk="1" latinLnBrk="0" hangingPunct="1">
      <a:defRPr sz="668" kern="1200">
        <a:solidFill>
          <a:schemeClr val="tx1"/>
        </a:solidFill>
        <a:latin typeface="+mn-lt"/>
        <a:ea typeface="+mn-ea"/>
        <a:cs typeface="+mn-cs"/>
      </a:defRPr>
    </a:lvl1pPr>
    <a:lvl2pPr marL="254432" algn="l" defTabSz="508864" rtl="0" eaLnBrk="1" latinLnBrk="0" hangingPunct="1">
      <a:defRPr sz="668" kern="1200">
        <a:solidFill>
          <a:schemeClr val="tx1"/>
        </a:solidFill>
        <a:latin typeface="+mn-lt"/>
        <a:ea typeface="+mn-ea"/>
        <a:cs typeface="+mn-cs"/>
      </a:defRPr>
    </a:lvl2pPr>
    <a:lvl3pPr marL="508864" algn="l" defTabSz="508864" rtl="0" eaLnBrk="1" latinLnBrk="0" hangingPunct="1">
      <a:defRPr sz="668" kern="1200">
        <a:solidFill>
          <a:schemeClr val="tx1"/>
        </a:solidFill>
        <a:latin typeface="+mn-lt"/>
        <a:ea typeface="+mn-ea"/>
        <a:cs typeface="+mn-cs"/>
      </a:defRPr>
    </a:lvl3pPr>
    <a:lvl4pPr marL="763295" algn="l" defTabSz="508864" rtl="0" eaLnBrk="1" latinLnBrk="0" hangingPunct="1">
      <a:defRPr sz="668" kern="1200">
        <a:solidFill>
          <a:schemeClr val="tx1"/>
        </a:solidFill>
        <a:latin typeface="+mn-lt"/>
        <a:ea typeface="+mn-ea"/>
        <a:cs typeface="+mn-cs"/>
      </a:defRPr>
    </a:lvl4pPr>
    <a:lvl5pPr marL="1017727" algn="l" defTabSz="508864" rtl="0" eaLnBrk="1" latinLnBrk="0" hangingPunct="1">
      <a:defRPr sz="668" kern="1200">
        <a:solidFill>
          <a:schemeClr val="tx1"/>
        </a:solidFill>
        <a:latin typeface="+mn-lt"/>
        <a:ea typeface="+mn-ea"/>
        <a:cs typeface="+mn-cs"/>
      </a:defRPr>
    </a:lvl5pPr>
    <a:lvl6pPr marL="1272159" algn="l" defTabSz="508864" rtl="0" eaLnBrk="1" latinLnBrk="0" hangingPunct="1">
      <a:defRPr sz="668" kern="1200">
        <a:solidFill>
          <a:schemeClr val="tx1"/>
        </a:solidFill>
        <a:latin typeface="+mn-lt"/>
        <a:ea typeface="+mn-ea"/>
        <a:cs typeface="+mn-cs"/>
      </a:defRPr>
    </a:lvl6pPr>
    <a:lvl7pPr marL="1526591" algn="l" defTabSz="508864" rtl="0" eaLnBrk="1" latinLnBrk="0" hangingPunct="1">
      <a:defRPr sz="668" kern="1200">
        <a:solidFill>
          <a:schemeClr val="tx1"/>
        </a:solidFill>
        <a:latin typeface="+mn-lt"/>
        <a:ea typeface="+mn-ea"/>
        <a:cs typeface="+mn-cs"/>
      </a:defRPr>
    </a:lvl7pPr>
    <a:lvl8pPr marL="1781023" algn="l" defTabSz="508864" rtl="0" eaLnBrk="1" latinLnBrk="0" hangingPunct="1">
      <a:defRPr sz="668" kern="1200">
        <a:solidFill>
          <a:schemeClr val="tx1"/>
        </a:solidFill>
        <a:latin typeface="+mn-lt"/>
        <a:ea typeface="+mn-ea"/>
        <a:cs typeface="+mn-cs"/>
      </a:defRPr>
    </a:lvl8pPr>
    <a:lvl9pPr marL="2035454" algn="l" defTabSz="508864" rtl="0" eaLnBrk="1" latinLnBrk="0" hangingPunct="1">
      <a:defRPr sz="66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A0CD909-03A3-478F-879F-98FFDE40AC26}" type="slidenum">
              <a:rPr lang="fr-FR" smtClean="0"/>
              <a:t>1</a:t>
            </a:fld>
            <a:endParaRPr lang="fr-FR"/>
          </a:p>
        </p:txBody>
      </p:sp>
    </p:spTree>
    <p:extLst>
      <p:ext uri="{BB962C8B-B14F-4D97-AF65-F5344CB8AC3E}">
        <p14:creationId xmlns:p14="http://schemas.microsoft.com/office/powerpoint/2010/main" val="1673833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A0CD909-03A3-478F-879F-98FFDE40AC26}" type="slidenum">
              <a:rPr lang="fr-FR" smtClean="0"/>
              <a:t>2</a:t>
            </a:fld>
            <a:endParaRPr lang="fr-FR"/>
          </a:p>
        </p:txBody>
      </p:sp>
    </p:spTree>
    <p:extLst>
      <p:ext uri="{BB962C8B-B14F-4D97-AF65-F5344CB8AC3E}">
        <p14:creationId xmlns:p14="http://schemas.microsoft.com/office/powerpoint/2010/main" val="9539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309206" y="1060529"/>
            <a:ext cx="3504327" cy="2256061"/>
          </a:xfrm>
        </p:spPr>
        <p:txBody>
          <a:bodyPr anchor="b"/>
          <a:lstStyle>
            <a:lvl1pPr algn="ctr">
              <a:defRPr sz="2705"/>
            </a:lvl1pPr>
          </a:lstStyle>
          <a:p>
            <a:r>
              <a:rPr lang="fr-FR"/>
              <a:t>Modifiez le style du titre</a:t>
            </a:r>
            <a:endParaRPr lang="en-US" dirty="0"/>
          </a:p>
        </p:txBody>
      </p:sp>
      <p:sp>
        <p:nvSpPr>
          <p:cNvPr id="3" name="Subtitle 2"/>
          <p:cNvSpPr>
            <a:spLocks noGrp="1"/>
          </p:cNvSpPr>
          <p:nvPr>
            <p:ph type="subTitle" idx="1"/>
          </p:nvPr>
        </p:nvSpPr>
        <p:spPr>
          <a:xfrm>
            <a:off x="515342" y="3403592"/>
            <a:ext cx="3092054" cy="1564542"/>
          </a:xfrm>
        </p:spPr>
        <p:txBody>
          <a:bodyPr/>
          <a:lstStyle>
            <a:lvl1pPr marL="0" indent="0" algn="ctr">
              <a:buNone/>
              <a:defRPr sz="1082"/>
            </a:lvl1pPr>
            <a:lvl2pPr marL="206151" indent="0" algn="ctr">
              <a:buNone/>
              <a:defRPr sz="902"/>
            </a:lvl2pPr>
            <a:lvl3pPr marL="412303" indent="0" algn="ctr">
              <a:buNone/>
              <a:defRPr sz="812"/>
            </a:lvl3pPr>
            <a:lvl4pPr marL="618454" indent="0" algn="ctr">
              <a:buNone/>
              <a:defRPr sz="721"/>
            </a:lvl4pPr>
            <a:lvl5pPr marL="824606" indent="0" algn="ctr">
              <a:buNone/>
              <a:defRPr sz="721"/>
            </a:lvl5pPr>
            <a:lvl6pPr marL="1030757" indent="0" algn="ctr">
              <a:buNone/>
              <a:defRPr sz="721"/>
            </a:lvl6pPr>
            <a:lvl7pPr marL="1236909" indent="0" algn="ctr">
              <a:buNone/>
              <a:defRPr sz="721"/>
            </a:lvl7pPr>
            <a:lvl8pPr marL="1443060" indent="0" algn="ctr">
              <a:buNone/>
              <a:defRPr sz="721"/>
            </a:lvl8pPr>
            <a:lvl9pPr marL="1649212" indent="0" algn="ctr">
              <a:buNone/>
              <a:defRPr sz="721"/>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04F1BC1-4263-4D16-AFC6-B981920F0AFA}" type="datetimeFigureOut">
              <a:rPr lang="fr-FR" smtClean="0"/>
              <a:t>14/10/2022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1695955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4F1BC1-4263-4D16-AFC6-B981920F0AFA}" type="datetimeFigureOut">
              <a:rPr lang="fr-FR" smtClean="0"/>
              <a:t>14/10/2022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949445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50335" y="345009"/>
            <a:ext cx="888965" cy="549164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83438" y="345009"/>
            <a:ext cx="2615362" cy="549164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4F1BC1-4263-4D16-AFC6-B981920F0AFA}" type="datetimeFigureOut">
              <a:rPr lang="fr-FR" smtClean="0"/>
              <a:t>14/10/2022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34080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4F1BC1-4263-4D16-AFC6-B981920F0AFA}" type="datetimeFigureOut">
              <a:rPr lang="fr-FR" smtClean="0"/>
              <a:t>14/10/2022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839370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81291" y="1615546"/>
            <a:ext cx="3555862" cy="2695572"/>
          </a:xfrm>
        </p:spPr>
        <p:txBody>
          <a:bodyPr anchor="b"/>
          <a:lstStyle>
            <a:lvl1pPr>
              <a:defRPr sz="2705"/>
            </a:lvl1pPr>
          </a:lstStyle>
          <a:p>
            <a:r>
              <a:rPr lang="fr-FR"/>
              <a:t>Modifiez le style du titre</a:t>
            </a:r>
            <a:endParaRPr lang="en-US" dirty="0"/>
          </a:p>
        </p:txBody>
      </p:sp>
      <p:sp>
        <p:nvSpPr>
          <p:cNvPr id="3" name="Text Placeholder 2"/>
          <p:cNvSpPr>
            <a:spLocks noGrp="1"/>
          </p:cNvSpPr>
          <p:nvPr>
            <p:ph type="body" idx="1"/>
          </p:nvPr>
        </p:nvSpPr>
        <p:spPr>
          <a:xfrm>
            <a:off x="281291" y="4336619"/>
            <a:ext cx="3555862" cy="1417538"/>
          </a:xfrm>
        </p:spPr>
        <p:txBody>
          <a:bodyPr/>
          <a:lstStyle>
            <a:lvl1pPr marL="0" indent="0">
              <a:buNone/>
              <a:defRPr sz="1082">
                <a:solidFill>
                  <a:schemeClr val="tx1"/>
                </a:solidFill>
              </a:defRPr>
            </a:lvl1pPr>
            <a:lvl2pPr marL="206151" indent="0">
              <a:buNone/>
              <a:defRPr sz="902">
                <a:solidFill>
                  <a:schemeClr val="tx1">
                    <a:tint val="75000"/>
                  </a:schemeClr>
                </a:solidFill>
              </a:defRPr>
            </a:lvl2pPr>
            <a:lvl3pPr marL="412303" indent="0">
              <a:buNone/>
              <a:defRPr sz="812">
                <a:solidFill>
                  <a:schemeClr val="tx1">
                    <a:tint val="75000"/>
                  </a:schemeClr>
                </a:solidFill>
              </a:defRPr>
            </a:lvl3pPr>
            <a:lvl4pPr marL="618454" indent="0">
              <a:buNone/>
              <a:defRPr sz="721">
                <a:solidFill>
                  <a:schemeClr val="tx1">
                    <a:tint val="75000"/>
                  </a:schemeClr>
                </a:solidFill>
              </a:defRPr>
            </a:lvl4pPr>
            <a:lvl5pPr marL="824606" indent="0">
              <a:buNone/>
              <a:defRPr sz="721">
                <a:solidFill>
                  <a:schemeClr val="tx1">
                    <a:tint val="75000"/>
                  </a:schemeClr>
                </a:solidFill>
              </a:defRPr>
            </a:lvl5pPr>
            <a:lvl6pPr marL="1030757" indent="0">
              <a:buNone/>
              <a:defRPr sz="721">
                <a:solidFill>
                  <a:schemeClr val="tx1">
                    <a:tint val="75000"/>
                  </a:schemeClr>
                </a:solidFill>
              </a:defRPr>
            </a:lvl6pPr>
            <a:lvl7pPr marL="1236909" indent="0">
              <a:buNone/>
              <a:defRPr sz="721">
                <a:solidFill>
                  <a:schemeClr val="tx1">
                    <a:tint val="75000"/>
                  </a:schemeClr>
                </a:solidFill>
              </a:defRPr>
            </a:lvl7pPr>
            <a:lvl8pPr marL="1443060" indent="0">
              <a:buNone/>
              <a:defRPr sz="721">
                <a:solidFill>
                  <a:schemeClr val="tx1">
                    <a:tint val="75000"/>
                  </a:schemeClr>
                </a:solidFill>
              </a:defRPr>
            </a:lvl8pPr>
            <a:lvl9pPr marL="1649212" indent="0">
              <a:buNone/>
              <a:defRPr sz="721">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04F1BC1-4263-4D16-AFC6-B981920F0AFA}" type="datetimeFigureOut">
              <a:rPr lang="fr-FR" smtClean="0"/>
              <a:t>14/10/2022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94555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83438" y="1725046"/>
            <a:ext cx="1752164" cy="41116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2087136" y="1725046"/>
            <a:ext cx="1752164" cy="41116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04F1BC1-4263-4D16-AFC6-B981920F0AFA}" type="datetimeFigureOut">
              <a:rPr lang="fr-FR" smtClean="0"/>
              <a:t>14/10/2022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4281755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83975" y="345011"/>
            <a:ext cx="3555862" cy="1252534"/>
          </a:xfrm>
        </p:spPr>
        <p:txBody>
          <a:bodyPr/>
          <a:lstStyle/>
          <a:p>
            <a:r>
              <a:rPr lang="fr-FR"/>
              <a:t>Modifiez le style du titre</a:t>
            </a:r>
            <a:endParaRPr lang="en-US" dirty="0"/>
          </a:p>
        </p:txBody>
      </p:sp>
      <p:sp>
        <p:nvSpPr>
          <p:cNvPr id="3" name="Text Placeholder 2"/>
          <p:cNvSpPr>
            <a:spLocks noGrp="1"/>
          </p:cNvSpPr>
          <p:nvPr>
            <p:ph type="body" idx="1"/>
          </p:nvPr>
        </p:nvSpPr>
        <p:spPr>
          <a:xfrm>
            <a:off x="283976" y="1588543"/>
            <a:ext cx="1744111" cy="778521"/>
          </a:xfrm>
        </p:spPr>
        <p:txBody>
          <a:bodyPr anchor="b"/>
          <a:lstStyle>
            <a:lvl1pPr marL="0" indent="0">
              <a:buNone/>
              <a:defRPr sz="1082" b="1"/>
            </a:lvl1pPr>
            <a:lvl2pPr marL="206151" indent="0">
              <a:buNone/>
              <a:defRPr sz="902" b="1"/>
            </a:lvl2pPr>
            <a:lvl3pPr marL="412303" indent="0">
              <a:buNone/>
              <a:defRPr sz="812" b="1"/>
            </a:lvl3pPr>
            <a:lvl4pPr marL="618454" indent="0">
              <a:buNone/>
              <a:defRPr sz="721" b="1"/>
            </a:lvl4pPr>
            <a:lvl5pPr marL="824606" indent="0">
              <a:buNone/>
              <a:defRPr sz="721" b="1"/>
            </a:lvl5pPr>
            <a:lvl6pPr marL="1030757" indent="0">
              <a:buNone/>
              <a:defRPr sz="721" b="1"/>
            </a:lvl6pPr>
            <a:lvl7pPr marL="1236909" indent="0">
              <a:buNone/>
              <a:defRPr sz="721" b="1"/>
            </a:lvl7pPr>
            <a:lvl8pPr marL="1443060" indent="0">
              <a:buNone/>
              <a:defRPr sz="721" b="1"/>
            </a:lvl8pPr>
            <a:lvl9pPr marL="1649212" indent="0">
              <a:buNone/>
              <a:defRPr sz="721" b="1"/>
            </a:lvl9pPr>
          </a:lstStyle>
          <a:p>
            <a:pPr lvl="0"/>
            <a:r>
              <a:rPr lang="fr-FR"/>
              <a:t>Cliquez pour modifier les styles du texte du masque</a:t>
            </a:r>
          </a:p>
        </p:txBody>
      </p:sp>
      <p:sp>
        <p:nvSpPr>
          <p:cNvPr id="4" name="Content Placeholder 3"/>
          <p:cNvSpPr>
            <a:spLocks noGrp="1"/>
          </p:cNvSpPr>
          <p:nvPr>
            <p:ph sz="half" idx="2"/>
          </p:nvPr>
        </p:nvSpPr>
        <p:spPr>
          <a:xfrm>
            <a:off x="283976" y="2367064"/>
            <a:ext cx="1744111" cy="34815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2087136" y="1588543"/>
            <a:ext cx="1752701" cy="778521"/>
          </a:xfrm>
        </p:spPr>
        <p:txBody>
          <a:bodyPr anchor="b"/>
          <a:lstStyle>
            <a:lvl1pPr marL="0" indent="0">
              <a:buNone/>
              <a:defRPr sz="1082" b="1"/>
            </a:lvl1pPr>
            <a:lvl2pPr marL="206151" indent="0">
              <a:buNone/>
              <a:defRPr sz="902" b="1"/>
            </a:lvl2pPr>
            <a:lvl3pPr marL="412303" indent="0">
              <a:buNone/>
              <a:defRPr sz="812" b="1"/>
            </a:lvl3pPr>
            <a:lvl4pPr marL="618454" indent="0">
              <a:buNone/>
              <a:defRPr sz="721" b="1"/>
            </a:lvl4pPr>
            <a:lvl5pPr marL="824606" indent="0">
              <a:buNone/>
              <a:defRPr sz="721" b="1"/>
            </a:lvl5pPr>
            <a:lvl6pPr marL="1030757" indent="0">
              <a:buNone/>
              <a:defRPr sz="721" b="1"/>
            </a:lvl6pPr>
            <a:lvl7pPr marL="1236909" indent="0">
              <a:buNone/>
              <a:defRPr sz="721" b="1"/>
            </a:lvl7pPr>
            <a:lvl8pPr marL="1443060" indent="0">
              <a:buNone/>
              <a:defRPr sz="721" b="1"/>
            </a:lvl8pPr>
            <a:lvl9pPr marL="1649212" indent="0">
              <a:buNone/>
              <a:defRPr sz="721" b="1"/>
            </a:lvl9pPr>
          </a:lstStyle>
          <a:p>
            <a:pPr lvl="0"/>
            <a:r>
              <a:rPr lang="fr-FR"/>
              <a:t>Cliquez pour modifier les styles du texte du masque</a:t>
            </a:r>
          </a:p>
        </p:txBody>
      </p:sp>
      <p:sp>
        <p:nvSpPr>
          <p:cNvPr id="6" name="Content Placeholder 5"/>
          <p:cNvSpPr>
            <a:spLocks noGrp="1"/>
          </p:cNvSpPr>
          <p:nvPr>
            <p:ph sz="quarter" idx="4"/>
          </p:nvPr>
        </p:nvSpPr>
        <p:spPr>
          <a:xfrm>
            <a:off x="2087136" y="2367064"/>
            <a:ext cx="1752701" cy="34815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04F1BC1-4263-4D16-AFC6-B981920F0AFA}" type="datetimeFigureOut">
              <a:rPr lang="fr-FR" smtClean="0"/>
              <a:t>14/10/2022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1962925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4F1BC1-4263-4D16-AFC6-B981920F0AFA}" type="datetimeFigureOut">
              <a:rPr lang="fr-FR" smtClean="0"/>
              <a:t>14/10/2022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397134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F1BC1-4263-4D16-AFC6-B981920F0AFA}" type="datetimeFigureOut">
              <a:rPr lang="fr-FR" smtClean="0"/>
              <a:t>14/10/2022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317802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3975" y="432012"/>
            <a:ext cx="1329690" cy="1512041"/>
          </a:xfrm>
        </p:spPr>
        <p:txBody>
          <a:bodyPr anchor="b"/>
          <a:lstStyle>
            <a:lvl1pPr>
              <a:defRPr sz="1443"/>
            </a:lvl1pPr>
          </a:lstStyle>
          <a:p>
            <a:r>
              <a:rPr lang="fr-FR"/>
              <a:t>Modifiez le style du titre</a:t>
            </a:r>
            <a:endParaRPr lang="en-US" dirty="0"/>
          </a:p>
        </p:txBody>
      </p:sp>
      <p:sp>
        <p:nvSpPr>
          <p:cNvPr id="3" name="Content Placeholder 2"/>
          <p:cNvSpPr>
            <a:spLocks noGrp="1"/>
          </p:cNvSpPr>
          <p:nvPr>
            <p:ph idx="1"/>
          </p:nvPr>
        </p:nvSpPr>
        <p:spPr>
          <a:xfrm>
            <a:off x="1752701" y="933027"/>
            <a:ext cx="2087136" cy="4605124"/>
          </a:xfrm>
        </p:spPr>
        <p:txBody>
          <a:bodyPr/>
          <a:lstStyle>
            <a:lvl1pPr>
              <a:defRPr sz="1443"/>
            </a:lvl1pPr>
            <a:lvl2pPr>
              <a:defRPr sz="1263"/>
            </a:lvl2pPr>
            <a:lvl3pPr>
              <a:defRPr sz="1082"/>
            </a:lvl3pPr>
            <a:lvl4pPr>
              <a:defRPr sz="902"/>
            </a:lvl4pPr>
            <a:lvl5pPr>
              <a:defRPr sz="902"/>
            </a:lvl5pPr>
            <a:lvl6pPr>
              <a:defRPr sz="902"/>
            </a:lvl6pPr>
            <a:lvl7pPr>
              <a:defRPr sz="902"/>
            </a:lvl7pPr>
            <a:lvl8pPr>
              <a:defRPr sz="902"/>
            </a:lvl8pPr>
            <a:lvl9pPr>
              <a:defRPr sz="902"/>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83975" y="1944052"/>
            <a:ext cx="1329690" cy="3601598"/>
          </a:xfrm>
        </p:spPr>
        <p:txBody>
          <a:bodyPr/>
          <a:lstStyle>
            <a:lvl1pPr marL="0" indent="0">
              <a:buNone/>
              <a:defRPr sz="721"/>
            </a:lvl1pPr>
            <a:lvl2pPr marL="206151" indent="0">
              <a:buNone/>
              <a:defRPr sz="631"/>
            </a:lvl2pPr>
            <a:lvl3pPr marL="412303" indent="0">
              <a:buNone/>
              <a:defRPr sz="541"/>
            </a:lvl3pPr>
            <a:lvl4pPr marL="618454" indent="0">
              <a:buNone/>
              <a:defRPr sz="451"/>
            </a:lvl4pPr>
            <a:lvl5pPr marL="824606" indent="0">
              <a:buNone/>
              <a:defRPr sz="451"/>
            </a:lvl5pPr>
            <a:lvl6pPr marL="1030757" indent="0">
              <a:buNone/>
              <a:defRPr sz="451"/>
            </a:lvl6pPr>
            <a:lvl7pPr marL="1236909" indent="0">
              <a:buNone/>
              <a:defRPr sz="451"/>
            </a:lvl7pPr>
            <a:lvl8pPr marL="1443060" indent="0">
              <a:buNone/>
              <a:defRPr sz="451"/>
            </a:lvl8pPr>
            <a:lvl9pPr marL="1649212" indent="0">
              <a:buNone/>
              <a:defRPr sz="451"/>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04F1BC1-4263-4D16-AFC6-B981920F0AFA}" type="datetimeFigureOut">
              <a:rPr lang="fr-FR" smtClean="0"/>
              <a:t>14/10/2022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2786964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3975" y="432012"/>
            <a:ext cx="1329690" cy="1512041"/>
          </a:xfrm>
        </p:spPr>
        <p:txBody>
          <a:bodyPr anchor="b"/>
          <a:lstStyle>
            <a:lvl1pPr>
              <a:defRPr sz="1443"/>
            </a:lvl1pPr>
          </a:lstStyle>
          <a:p>
            <a:r>
              <a:rPr lang="fr-FR"/>
              <a:t>Modifiez le style du titre</a:t>
            </a:r>
            <a:endParaRPr lang="en-US" dirty="0"/>
          </a:p>
        </p:txBody>
      </p:sp>
      <p:sp>
        <p:nvSpPr>
          <p:cNvPr id="3" name="Picture Placeholder 2"/>
          <p:cNvSpPr>
            <a:spLocks noGrp="1" noChangeAspect="1"/>
          </p:cNvSpPr>
          <p:nvPr>
            <p:ph type="pic" idx="1"/>
          </p:nvPr>
        </p:nvSpPr>
        <p:spPr>
          <a:xfrm>
            <a:off x="1752701" y="933027"/>
            <a:ext cx="2087136" cy="4605124"/>
          </a:xfrm>
        </p:spPr>
        <p:txBody>
          <a:bodyPr anchor="t"/>
          <a:lstStyle>
            <a:lvl1pPr marL="0" indent="0">
              <a:buNone/>
              <a:defRPr sz="1443"/>
            </a:lvl1pPr>
            <a:lvl2pPr marL="206151" indent="0">
              <a:buNone/>
              <a:defRPr sz="1263"/>
            </a:lvl2pPr>
            <a:lvl3pPr marL="412303" indent="0">
              <a:buNone/>
              <a:defRPr sz="1082"/>
            </a:lvl3pPr>
            <a:lvl4pPr marL="618454" indent="0">
              <a:buNone/>
              <a:defRPr sz="902"/>
            </a:lvl4pPr>
            <a:lvl5pPr marL="824606" indent="0">
              <a:buNone/>
              <a:defRPr sz="902"/>
            </a:lvl5pPr>
            <a:lvl6pPr marL="1030757" indent="0">
              <a:buNone/>
              <a:defRPr sz="902"/>
            </a:lvl6pPr>
            <a:lvl7pPr marL="1236909" indent="0">
              <a:buNone/>
              <a:defRPr sz="902"/>
            </a:lvl7pPr>
            <a:lvl8pPr marL="1443060" indent="0">
              <a:buNone/>
              <a:defRPr sz="902"/>
            </a:lvl8pPr>
            <a:lvl9pPr marL="1649212" indent="0">
              <a:buNone/>
              <a:defRPr sz="902"/>
            </a:lvl9pPr>
          </a:lstStyle>
          <a:p>
            <a:r>
              <a:rPr lang="fr-FR"/>
              <a:t>Cliquez sur l'icône pour ajouter une image</a:t>
            </a:r>
            <a:endParaRPr lang="en-US" dirty="0"/>
          </a:p>
        </p:txBody>
      </p:sp>
      <p:sp>
        <p:nvSpPr>
          <p:cNvPr id="4" name="Text Placeholder 3"/>
          <p:cNvSpPr>
            <a:spLocks noGrp="1"/>
          </p:cNvSpPr>
          <p:nvPr>
            <p:ph type="body" sz="half" idx="2"/>
          </p:nvPr>
        </p:nvSpPr>
        <p:spPr>
          <a:xfrm>
            <a:off x="283975" y="1944052"/>
            <a:ext cx="1329690" cy="3601598"/>
          </a:xfrm>
        </p:spPr>
        <p:txBody>
          <a:bodyPr/>
          <a:lstStyle>
            <a:lvl1pPr marL="0" indent="0">
              <a:buNone/>
              <a:defRPr sz="721"/>
            </a:lvl1pPr>
            <a:lvl2pPr marL="206151" indent="0">
              <a:buNone/>
              <a:defRPr sz="631"/>
            </a:lvl2pPr>
            <a:lvl3pPr marL="412303" indent="0">
              <a:buNone/>
              <a:defRPr sz="541"/>
            </a:lvl3pPr>
            <a:lvl4pPr marL="618454" indent="0">
              <a:buNone/>
              <a:defRPr sz="451"/>
            </a:lvl4pPr>
            <a:lvl5pPr marL="824606" indent="0">
              <a:buNone/>
              <a:defRPr sz="451"/>
            </a:lvl5pPr>
            <a:lvl6pPr marL="1030757" indent="0">
              <a:buNone/>
              <a:defRPr sz="451"/>
            </a:lvl6pPr>
            <a:lvl7pPr marL="1236909" indent="0">
              <a:buNone/>
              <a:defRPr sz="451"/>
            </a:lvl7pPr>
            <a:lvl8pPr marL="1443060" indent="0">
              <a:buNone/>
              <a:defRPr sz="451"/>
            </a:lvl8pPr>
            <a:lvl9pPr marL="1649212" indent="0">
              <a:buNone/>
              <a:defRPr sz="451"/>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04F1BC1-4263-4D16-AFC6-B981920F0AFA}" type="datetimeFigureOut">
              <a:rPr lang="fr-FR" smtClean="0"/>
              <a:t>14/10/2022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1AC51F-4B82-4E10-B660-80889745ACF5}" type="slidenum">
              <a:rPr lang="fr-FR" smtClean="0"/>
              <a:t>‹N°›</a:t>
            </a:fld>
            <a:endParaRPr lang="fr-FR"/>
          </a:p>
        </p:txBody>
      </p:sp>
    </p:spTree>
    <p:extLst>
      <p:ext uri="{BB962C8B-B14F-4D97-AF65-F5344CB8AC3E}">
        <p14:creationId xmlns:p14="http://schemas.microsoft.com/office/powerpoint/2010/main" val="565632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3438" y="345011"/>
            <a:ext cx="3555862" cy="125253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83438" y="1725046"/>
            <a:ext cx="3555862" cy="41116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83438" y="6006164"/>
            <a:ext cx="927616" cy="345009"/>
          </a:xfrm>
          <a:prstGeom prst="rect">
            <a:avLst/>
          </a:prstGeom>
        </p:spPr>
        <p:txBody>
          <a:bodyPr vert="horz" lIns="91440" tIns="45720" rIns="91440" bIns="45720" rtlCol="0" anchor="ctr"/>
          <a:lstStyle>
            <a:lvl1pPr algn="l">
              <a:defRPr sz="541">
                <a:solidFill>
                  <a:schemeClr val="tx1">
                    <a:tint val="75000"/>
                  </a:schemeClr>
                </a:solidFill>
              </a:defRPr>
            </a:lvl1pPr>
          </a:lstStyle>
          <a:p>
            <a:fld id="{104F1BC1-4263-4D16-AFC6-B981920F0AFA}" type="datetimeFigureOut">
              <a:rPr lang="fr-FR" smtClean="0"/>
              <a:t>14/10/2022</a:t>
            </a:fld>
            <a:endParaRPr lang="fr-FR"/>
          </a:p>
        </p:txBody>
      </p:sp>
      <p:sp>
        <p:nvSpPr>
          <p:cNvPr id="5" name="Footer Placeholder 4"/>
          <p:cNvSpPr>
            <a:spLocks noGrp="1"/>
          </p:cNvSpPr>
          <p:nvPr>
            <p:ph type="ftr" sz="quarter" idx="3"/>
          </p:nvPr>
        </p:nvSpPr>
        <p:spPr>
          <a:xfrm>
            <a:off x="1365657" y="6006164"/>
            <a:ext cx="1391424" cy="345009"/>
          </a:xfrm>
          <a:prstGeom prst="rect">
            <a:avLst/>
          </a:prstGeom>
        </p:spPr>
        <p:txBody>
          <a:bodyPr vert="horz" lIns="91440" tIns="45720" rIns="91440" bIns="45720" rtlCol="0" anchor="ctr"/>
          <a:lstStyle>
            <a:lvl1pPr algn="ctr">
              <a:defRPr sz="541">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2911684" y="6006164"/>
            <a:ext cx="927616" cy="345009"/>
          </a:xfrm>
          <a:prstGeom prst="rect">
            <a:avLst/>
          </a:prstGeom>
        </p:spPr>
        <p:txBody>
          <a:bodyPr vert="horz" lIns="91440" tIns="45720" rIns="91440" bIns="45720" rtlCol="0" anchor="ctr"/>
          <a:lstStyle>
            <a:lvl1pPr algn="r">
              <a:defRPr sz="541">
                <a:solidFill>
                  <a:schemeClr val="tx1">
                    <a:tint val="75000"/>
                  </a:schemeClr>
                </a:solidFill>
              </a:defRPr>
            </a:lvl1pPr>
          </a:lstStyle>
          <a:p>
            <a:fld id="{161AC51F-4B82-4E10-B660-80889745ACF5}" type="slidenum">
              <a:rPr lang="fr-FR" smtClean="0"/>
              <a:t>‹N°›</a:t>
            </a:fld>
            <a:endParaRPr lang="fr-FR"/>
          </a:p>
        </p:txBody>
      </p:sp>
    </p:spTree>
    <p:extLst>
      <p:ext uri="{BB962C8B-B14F-4D97-AF65-F5344CB8AC3E}">
        <p14:creationId xmlns:p14="http://schemas.microsoft.com/office/powerpoint/2010/main" val="588488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12303" rtl="0" eaLnBrk="1" latinLnBrk="0" hangingPunct="1">
        <a:lnSpc>
          <a:spcPct val="90000"/>
        </a:lnSpc>
        <a:spcBef>
          <a:spcPct val="0"/>
        </a:spcBef>
        <a:buNone/>
        <a:defRPr sz="1984" kern="1200">
          <a:solidFill>
            <a:schemeClr val="tx1"/>
          </a:solidFill>
          <a:latin typeface="+mj-lt"/>
          <a:ea typeface="+mj-ea"/>
          <a:cs typeface="+mj-cs"/>
        </a:defRPr>
      </a:lvl1pPr>
    </p:titleStyle>
    <p:bodyStyle>
      <a:lvl1pPr marL="103076" indent="-103076" algn="l" defTabSz="412303" rtl="0" eaLnBrk="1" latinLnBrk="0" hangingPunct="1">
        <a:lnSpc>
          <a:spcPct val="90000"/>
        </a:lnSpc>
        <a:spcBef>
          <a:spcPts val="451"/>
        </a:spcBef>
        <a:buFont typeface="Arial" panose="020B0604020202020204" pitchFamily="34" charset="0"/>
        <a:buChar char="•"/>
        <a:defRPr sz="1263" kern="1200">
          <a:solidFill>
            <a:schemeClr val="tx1"/>
          </a:solidFill>
          <a:latin typeface="+mn-lt"/>
          <a:ea typeface="+mn-ea"/>
          <a:cs typeface="+mn-cs"/>
        </a:defRPr>
      </a:lvl1pPr>
      <a:lvl2pPr marL="309227" indent="-103076" algn="l" defTabSz="412303" rtl="0" eaLnBrk="1" latinLnBrk="0" hangingPunct="1">
        <a:lnSpc>
          <a:spcPct val="90000"/>
        </a:lnSpc>
        <a:spcBef>
          <a:spcPts val="225"/>
        </a:spcBef>
        <a:buFont typeface="Arial" panose="020B0604020202020204" pitchFamily="34" charset="0"/>
        <a:buChar char="•"/>
        <a:defRPr sz="1082" kern="1200">
          <a:solidFill>
            <a:schemeClr val="tx1"/>
          </a:solidFill>
          <a:latin typeface="+mn-lt"/>
          <a:ea typeface="+mn-ea"/>
          <a:cs typeface="+mn-cs"/>
        </a:defRPr>
      </a:lvl2pPr>
      <a:lvl3pPr marL="515379" indent="-103076" algn="l" defTabSz="412303" rtl="0" eaLnBrk="1" latinLnBrk="0" hangingPunct="1">
        <a:lnSpc>
          <a:spcPct val="90000"/>
        </a:lnSpc>
        <a:spcBef>
          <a:spcPts val="225"/>
        </a:spcBef>
        <a:buFont typeface="Arial" panose="020B0604020202020204" pitchFamily="34" charset="0"/>
        <a:buChar char="•"/>
        <a:defRPr sz="902" kern="1200">
          <a:solidFill>
            <a:schemeClr val="tx1"/>
          </a:solidFill>
          <a:latin typeface="+mn-lt"/>
          <a:ea typeface="+mn-ea"/>
          <a:cs typeface="+mn-cs"/>
        </a:defRPr>
      </a:lvl3pPr>
      <a:lvl4pPr marL="721530" indent="-103076" algn="l" defTabSz="412303" rtl="0" eaLnBrk="1" latinLnBrk="0" hangingPunct="1">
        <a:lnSpc>
          <a:spcPct val="90000"/>
        </a:lnSpc>
        <a:spcBef>
          <a:spcPts val="225"/>
        </a:spcBef>
        <a:buFont typeface="Arial" panose="020B0604020202020204" pitchFamily="34" charset="0"/>
        <a:buChar char="•"/>
        <a:defRPr sz="812" kern="1200">
          <a:solidFill>
            <a:schemeClr val="tx1"/>
          </a:solidFill>
          <a:latin typeface="+mn-lt"/>
          <a:ea typeface="+mn-ea"/>
          <a:cs typeface="+mn-cs"/>
        </a:defRPr>
      </a:lvl4pPr>
      <a:lvl5pPr marL="927682" indent="-103076" algn="l" defTabSz="412303" rtl="0" eaLnBrk="1" latinLnBrk="0" hangingPunct="1">
        <a:lnSpc>
          <a:spcPct val="90000"/>
        </a:lnSpc>
        <a:spcBef>
          <a:spcPts val="225"/>
        </a:spcBef>
        <a:buFont typeface="Arial" panose="020B0604020202020204" pitchFamily="34" charset="0"/>
        <a:buChar char="•"/>
        <a:defRPr sz="812" kern="1200">
          <a:solidFill>
            <a:schemeClr val="tx1"/>
          </a:solidFill>
          <a:latin typeface="+mn-lt"/>
          <a:ea typeface="+mn-ea"/>
          <a:cs typeface="+mn-cs"/>
        </a:defRPr>
      </a:lvl5pPr>
      <a:lvl6pPr marL="1133833" indent="-103076" algn="l" defTabSz="412303" rtl="0" eaLnBrk="1" latinLnBrk="0" hangingPunct="1">
        <a:lnSpc>
          <a:spcPct val="90000"/>
        </a:lnSpc>
        <a:spcBef>
          <a:spcPts val="225"/>
        </a:spcBef>
        <a:buFont typeface="Arial" panose="020B0604020202020204" pitchFamily="34" charset="0"/>
        <a:buChar char="•"/>
        <a:defRPr sz="812" kern="1200">
          <a:solidFill>
            <a:schemeClr val="tx1"/>
          </a:solidFill>
          <a:latin typeface="+mn-lt"/>
          <a:ea typeface="+mn-ea"/>
          <a:cs typeface="+mn-cs"/>
        </a:defRPr>
      </a:lvl6pPr>
      <a:lvl7pPr marL="1339985" indent="-103076" algn="l" defTabSz="412303" rtl="0" eaLnBrk="1" latinLnBrk="0" hangingPunct="1">
        <a:lnSpc>
          <a:spcPct val="90000"/>
        </a:lnSpc>
        <a:spcBef>
          <a:spcPts val="225"/>
        </a:spcBef>
        <a:buFont typeface="Arial" panose="020B0604020202020204" pitchFamily="34" charset="0"/>
        <a:buChar char="•"/>
        <a:defRPr sz="812" kern="1200">
          <a:solidFill>
            <a:schemeClr val="tx1"/>
          </a:solidFill>
          <a:latin typeface="+mn-lt"/>
          <a:ea typeface="+mn-ea"/>
          <a:cs typeface="+mn-cs"/>
        </a:defRPr>
      </a:lvl7pPr>
      <a:lvl8pPr marL="1546136" indent="-103076" algn="l" defTabSz="412303" rtl="0" eaLnBrk="1" latinLnBrk="0" hangingPunct="1">
        <a:lnSpc>
          <a:spcPct val="90000"/>
        </a:lnSpc>
        <a:spcBef>
          <a:spcPts val="225"/>
        </a:spcBef>
        <a:buFont typeface="Arial" panose="020B0604020202020204" pitchFamily="34" charset="0"/>
        <a:buChar char="•"/>
        <a:defRPr sz="812" kern="1200">
          <a:solidFill>
            <a:schemeClr val="tx1"/>
          </a:solidFill>
          <a:latin typeface="+mn-lt"/>
          <a:ea typeface="+mn-ea"/>
          <a:cs typeface="+mn-cs"/>
        </a:defRPr>
      </a:lvl8pPr>
      <a:lvl9pPr marL="1752288" indent="-103076" algn="l" defTabSz="412303" rtl="0" eaLnBrk="1" latinLnBrk="0" hangingPunct="1">
        <a:lnSpc>
          <a:spcPct val="90000"/>
        </a:lnSpc>
        <a:spcBef>
          <a:spcPts val="225"/>
        </a:spcBef>
        <a:buFont typeface="Arial" panose="020B0604020202020204" pitchFamily="34" charset="0"/>
        <a:buChar char="•"/>
        <a:defRPr sz="812" kern="1200">
          <a:solidFill>
            <a:schemeClr val="tx1"/>
          </a:solidFill>
          <a:latin typeface="+mn-lt"/>
          <a:ea typeface="+mn-ea"/>
          <a:cs typeface="+mn-cs"/>
        </a:defRPr>
      </a:lvl9pPr>
    </p:bodyStyle>
    <p:otherStyle>
      <a:defPPr>
        <a:defRPr lang="en-US"/>
      </a:defPPr>
      <a:lvl1pPr marL="0" algn="l" defTabSz="412303" rtl="0" eaLnBrk="1" latinLnBrk="0" hangingPunct="1">
        <a:defRPr sz="812" kern="1200">
          <a:solidFill>
            <a:schemeClr val="tx1"/>
          </a:solidFill>
          <a:latin typeface="+mn-lt"/>
          <a:ea typeface="+mn-ea"/>
          <a:cs typeface="+mn-cs"/>
        </a:defRPr>
      </a:lvl1pPr>
      <a:lvl2pPr marL="206151" algn="l" defTabSz="412303" rtl="0" eaLnBrk="1" latinLnBrk="0" hangingPunct="1">
        <a:defRPr sz="812" kern="1200">
          <a:solidFill>
            <a:schemeClr val="tx1"/>
          </a:solidFill>
          <a:latin typeface="+mn-lt"/>
          <a:ea typeface="+mn-ea"/>
          <a:cs typeface="+mn-cs"/>
        </a:defRPr>
      </a:lvl2pPr>
      <a:lvl3pPr marL="412303" algn="l" defTabSz="412303" rtl="0" eaLnBrk="1" latinLnBrk="0" hangingPunct="1">
        <a:defRPr sz="812" kern="1200">
          <a:solidFill>
            <a:schemeClr val="tx1"/>
          </a:solidFill>
          <a:latin typeface="+mn-lt"/>
          <a:ea typeface="+mn-ea"/>
          <a:cs typeface="+mn-cs"/>
        </a:defRPr>
      </a:lvl3pPr>
      <a:lvl4pPr marL="618454" algn="l" defTabSz="412303" rtl="0" eaLnBrk="1" latinLnBrk="0" hangingPunct="1">
        <a:defRPr sz="812" kern="1200">
          <a:solidFill>
            <a:schemeClr val="tx1"/>
          </a:solidFill>
          <a:latin typeface="+mn-lt"/>
          <a:ea typeface="+mn-ea"/>
          <a:cs typeface="+mn-cs"/>
        </a:defRPr>
      </a:lvl4pPr>
      <a:lvl5pPr marL="824606" algn="l" defTabSz="412303" rtl="0" eaLnBrk="1" latinLnBrk="0" hangingPunct="1">
        <a:defRPr sz="812" kern="1200">
          <a:solidFill>
            <a:schemeClr val="tx1"/>
          </a:solidFill>
          <a:latin typeface="+mn-lt"/>
          <a:ea typeface="+mn-ea"/>
          <a:cs typeface="+mn-cs"/>
        </a:defRPr>
      </a:lvl5pPr>
      <a:lvl6pPr marL="1030757" algn="l" defTabSz="412303" rtl="0" eaLnBrk="1" latinLnBrk="0" hangingPunct="1">
        <a:defRPr sz="812" kern="1200">
          <a:solidFill>
            <a:schemeClr val="tx1"/>
          </a:solidFill>
          <a:latin typeface="+mn-lt"/>
          <a:ea typeface="+mn-ea"/>
          <a:cs typeface="+mn-cs"/>
        </a:defRPr>
      </a:lvl6pPr>
      <a:lvl7pPr marL="1236909" algn="l" defTabSz="412303" rtl="0" eaLnBrk="1" latinLnBrk="0" hangingPunct="1">
        <a:defRPr sz="812" kern="1200">
          <a:solidFill>
            <a:schemeClr val="tx1"/>
          </a:solidFill>
          <a:latin typeface="+mn-lt"/>
          <a:ea typeface="+mn-ea"/>
          <a:cs typeface="+mn-cs"/>
        </a:defRPr>
      </a:lvl7pPr>
      <a:lvl8pPr marL="1443060" algn="l" defTabSz="412303" rtl="0" eaLnBrk="1" latinLnBrk="0" hangingPunct="1">
        <a:defRPr sz="812" kern="1200">
          <a:solidFill>
            <a:schemeClr val="tx1"/>
          </a:solidFill>
          <a:latin typeface="+mn-lt"/>
          <a:ea typeface="+mn-ea"/>
          <a:cs typeface="+mn-cs"/>
        </a:defRPr>
      </a:lvl8pPr>
      <a:lvl9pPr marL="1649212" algn="l" defTabSz="412303" rtl="0" eaLnBrk="1" latinLnBrk="0" hangingPunct="1">
        <a:defRPr sz="8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a:extLst>
              <a:ext uri="{FF2B5EF4-FFF2-40B4-BE49-F238E27FC236}">
                <a16:creationId xmlns:a16="http://schemas.microsoft.com/office/drawing/2014/main" id="{435C7B04-BF35-5BD5-8F5A-0798E9ABC7CB}"/>
              </a:ext>
            </a:extLst>
          </p:cNvPr>
          <p:cNvSpPr txBox="1"/>
          <p:nvPr/>
        </p:nvSpPr>
        <p:spPr>
          <a:xfrm>
            <a:off x="103014" y="5681095"/>
            <a:ext cx="1574470" cy="253916"/>
          </a:xfrm>
          <a:prstGeom prst="rect">
            <a:avLst/>
          </a:prstGeom>
          <a:noFill/>
        </p:spPr>
        <p:txBody>
          <a:bodyPr wrap="none" rtlCol="0">
            <a:spAutoFit/>
          </a:bodyPr>
          <a:lstStyle/>
          <a:p>
            <a:r>
              <a:rPr lang="fr-FR" sz="1050" dirty="0">
                <a:latin typeface="Ubuntu" panose="020B0504030602030204" pitchFamily="34" charset="0"/>
              </a:rPr>
              <a:t>DOMAINE D’ACTION  : </a:t>
            </a:r>
          </a:p>
        </p:txBody>
      </p:sp>
      <p:grpSp>
        <p:nvGrpSpPr>
          <p:cNvPr id="24" name="Groupe 23">
            <a:extLst>
              <a:ext uri="{FF2B5EF4-FFF2-40B4-BE49-F238E27FC236}">
                <a16:creationId xmlns:a16="http://schemas.microsoft.com/office/drawing/2014/main" id="{34F23659-8A05-1DDF-6F98-FB64B706302F}"/>
              </a:ext>
            </a:extLst>
          </p:cNvPr>
          <p:cNvGrpSpPr/>
          <p:nvPr/>
        </p:nvGrpSpPr>
        <p:grpSpPr>
          <a:xfrm>
            <a:off x="20898" y="56503"/>
            <a:ext cx="4071975" cy="6367168"/>
            <a:chOff x="19878" y="63452"/>
            <a:chExt cx="4071975" cy="6367168"/>
          </a:xfrm>
        </p:grpSpPr>
        <p:grpSp>
          <p:nvGrpSpPr>
            <p:cNvPr id="23" name="Groupe 22">
              <a:extLst>
                <a:ext uri="{FF2B5EF4-FFF2-40B4-BE49-F238E27FC236}">
                  <a16:creationId xmlns:a16="http://schemas.microsoft.com/office/drawing/2014/main" id="{548AA2C6-65DE-7608-CFC7-A5CB5BB48059}"/>
                </a:ext>
              </a:extLst>
            </p:cNvPr>
            <p:cNvGrpSpPr/>
            <p:nvPr/>
          </p:nvGrpSpPr>
          <p:grpSpPr>
            <a:xfrm>
              <a:off x="27670" y="72255"/>
              <a:ext cx="4063030" cy="1170391"/>
              <a:chOff x="27670" y="72255"/>
              <a:chExt cx="4063030" cy="1170391"/>
            </a:xfrm>
          </p:grpSpPr>
          <p:sp>
            <p:nvSpPr>
              <p:cNvPr id="21" name="Rectangle : coins arrondis 20">
                <a:extLst>
                  <a:ext uri="{FF2B5EF4-FFF2-40B4-BE49-F238E27FC236}">
                    <a16:creationId xmlns:a16="http://schemas.microsoft.com/office/drawing/2014/main" id="{8335AF8D-6A40-444E-EC78-503715C7DDB5}"/>
                  </a:ext>
                </a:extLst>
              </p:cNvPr>
              <p:cNvSpPr/>
              <p:nvPr/>
            </p:nvSpPr>
            <p:spPr>
              <a:xfrm rot="5400000">
                <a:off x="1713986" y="-1611713"/>
                <a:ext cx="692745" cy="4060682"/>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39"/>
              </a:p>
            </p:txBody>
          </p:sp>
          <p:sp>
            <p:nvSpPr>
              <p:cNvPr id="22" name="Rectangle : coins arrondis 21">
                <a:extLst>
                  <a:ext uri="{FF2B5EF4-FFF2-40B4-BE49-F238E27FC236}">
                    <a16:creationId xmlns:a16="http://schemas.microsoft.com/office/drawing/2014/main" id="{73E84BF8-BA1A-964C-4246-4C518329EEF4}"/>
                  </a:ext>
                </a:extLst>
              </p:cNvPr>
              <p:cNvSpPr/>
              <p:nvPr/>
            </p:nvSpPr>
            <p:spPr>
              <a:xfrm rot="5400000">
                <a:off x="1679893" y="-1164911"/>
                <a:ext cx="755334" cy="4059779"/>
              </a:xfrm>
              <a:prstGeom prst="roundRect">
                <a:avLst>
                  <a:gd name="adj" fmla="val 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39" dirty="0"/>
              </a:p>
            </p:txBody>
          </p:sp>
        </p:grpSp>
        <p:sp>
          <p:nvSpPr>
            <p:cNvPr id="4" name="Rectangle : coins arrondis 3">
              <a:extLst>
                <a:ext uri="{FF2B5EF4-FFF2-40B4-BE49-F238E27FC236}">
                  <a16:creationId xmlns:a16="http://schemas.microsoft.com/office/drawing/2014/main" id="{7983DA8E-313C-329D-ECCE-95B3B620371D}"/>
                </a:ext>
              </a:extLst>
            </p:cNvPr>
            <p:cNvSpPr/>
            <p:nvPr/>
          </p:nvSpPr>
          <p:spPr>
            <a:xfrm rot="5400000">
              <a:off x="-1127718" y="1211048"/>
              <a:ext cx="6367168" cy="4071975"/>
            </a:xfrm>
            <a:prstGeom prst="roundRect">
              <a:avLst>
                <a:gd name="adj" fmla="val 927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39"/>
            </a:p>
          </p:txBody>
        </p:sp>
      </p:grpSp>
      <p:sp>
        <p:nvSpPr>
          <p:cNvPr id="25" name="ZoneTexte 24">
            <a:extLst>
              <a:ext uri="{FF2B5EF4-FFF2-40B4-BE49-F238E27FC236}">
                <a16:creationId xmlns:a16="http://schemas.microsoft.com/office/drawing/2014/main" id="{3AA40398-B7A7-76AC-3BC8-006A4216C95A}"/>
              </a:ext>
            </a:extLst>
          </p:cNvPr>
          <p:cNvSpPr txBox="1"/>
          <p:nvPr/>
        </p:nvSpPr>
        <p:spPr>
          <a:xfrm>
            <a:off x="1" y="461495"/>
            <a:ext cx="4078638" cy="369332"/>
          </a:xfrm>
          <a:prstGeom prst="rect">
            <a:avLst/>
          </a:prstGeom>
          <a:noFill/>
        </p:spPr>
        <p:txBody>
          <a:bodyPr wrap="square" rtlCol="0">
            <a:spAutoFit/>
          </a:bodyPr>
          <a:lstStyle/>
          <a:p>
            <a:pPr algn="ctr"/>
            <a:r>
              <a:rPr lang="fr-FR" b="1" dirty="0">
                <a:latin typeface="Ubuntu" panose="020B0504030602030204" pitchFamily="34" charset="0"/>
              </a:rPr>
              <a:t>NOM DE L’OUTIL </a:t>
            </a:r>
          </a:p>
        </p:txBody>
      </p:sp>
      <p:pic>
        <p:nvPicPr>
          <p:cNvPr id="35" name="Graphique 34" descr="Ciseaux, stylo et surligneur">
            <a:extLst>
              <a:ext uri="{FF2B5EF4-FFF2-40B4-BE49-F238E27FC236}">
                <a16:creationId xmlns:a16="http://schemas.microsoft.com/office/drawing/2014/main" id="{8F8F34AA-5A80-8117-1497-E218DA05E71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4452" y="964624"/>
            <a:ext cx="4987544" cy="4987544"/>
          </a:xfrm>
          <a:prstGeom prst="rect">
            <a:avLst/>
          </a:prstGeom>
        </p:spPr>
      </p:pic>
      <p:sp>
        <p:nvSpPr>
          <p:cNvPr id="36" name="ZoneTexte 35">
            <a:extLst>
              <a:ext uri="{FF2B5EF4-FFF2-40B4-BE49-F238E27FC236}">
                <a16:creationId xmlns:a16="http://schemas.microsoft.com/office/drawing/2014/main" id="{DA30B89C-75DC-5D6B-9E09-A53F1D6D2698}"/>
              </a:ext>
            </a:extLst>
          </p:cNvPr>
          <p:cNvSpPr txBox="1"/>
          <p:nvPr/>
        </p:nvSpPr>
        <p:spPr>
          <a:xfrm>
            <a:off x="103014" y="5989101"/>
            <a:ext cx="2218877" cy="253916"/>
          </a:xfrm>
          <a:prstGeom prst="rect">
            <a:avLst/>
          </a:prstGeom>
          <a:noFill/>
        </p:spPr>
        <p:txBody>
          <a:bodyPr wrap="none" rtlCol="0">
            <a:spAutoFit/>
          </a:bodyPr>
          <a:lstStyle/>
          <a:p>
            <a:r>
              <a:rPr lang="fr-FR" sz="1050" dirty="0">
                <a:latin typeface="Ubuntu" panose="020B0504030602030204" pitchFamily="34" charset="0"/>
              </a:rPr>
              <a:t>DIFFICULTÉS DE MISE EN ŒUVRE</a:t>
            </a:r>
          </a:p>
        </p:txBody>
      </p:sp>
      <p:sp>
        <p:nvSpPr>
          <p:cNvPr id="37" name="Ellipse 36">
            <a:extLst>
              <a:ext uri="{FF2B5EF4-FFF2-40B4-BE49-F238E27FC236}">
                <a16:creationId xmlns:a16="http://schemas.microsoft.com/office/drawing/2014/main" id="{1412CDBF-F2B1-2514-6C5A-9B25F8F3AFF5}"/>
              </a:ext>
            </a:extLst>
          </p:cNvPr>
          <p:cNvSpPr/>
          <p:nvPr/>
        </p:nvSpPr>
        <p:spPr>
          <a:xfrm>
            <a:off x="2331723" y="6032201"/>
            <a:ext cx="144000" cy="144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a:extLst>
              <a:ext uri="{FF2B5EF4-FFF2-40B4-BE49-F238E27FC236}">
                <a16:creationId xmlns:a16="http://schemas.microsoft.com/office/drawing/2014/main" id="{6D654E46-5170-D70E-6FE9-8CF87AE162C4}"/>
              </a:ext>
            </a:extLst>
          </p:cNvPr>
          <p:cNvSpPr/>
          <p:nvPr/>
        </p:nvSpPr>
        <p:spPr>
          <a:xfrm>
            <a:off x="2552525" y="6032201"/>
            <a:ext cx="144000" cy="144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a:extLst>
              <a:ext uri="{FF2B5EF4-FFF2-40B4-BE49-F238E27FC236}">
                <a16:creationId xmlns:a16="http://schemas.microsoft.com/office/drawing/2014/main" id="{5EFDE84F-8323-8BDB-21B3-82D0D7C78A6F}"/>
              </a:ext>
            </a:extLst>
          </p:cNvPr>
          <p:cNvSpPr/>
          <p:nvPr/>
        </p:nvSpPr>
        <p:spPr>
          <a:xfrm>
            <a:off x="2773327" y="6032201"/>
            <a:ext cx="144000" cy="144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a:extLst>
              <a:ext uri="{FF2B5EF4-FFF2-40B4-BE49-F238E27FC236}">
                <a16:creationId xmlns:a16="http://schemas.microsoft.com/office/drawing/2014/main" id="{06CE67DA-B6C1-EAD7-041E-385A40130C80}"/>
              </a:ext>
            </a:extLst>
          </p:cNvPr>
          <p:cNvSpPr/>
          <p:nvPr/>
        </p:nvSpPr>
        <p:spPr>
          <a:xfrm>
            <a:off x="2994129" y="6032201"/>
            <a:ext cx="144000" cy="144000"/>
          </a:xfrm>
          <a:prstGeom prst="ellipse">
            <a:avLst/>
          </a:prstGeom>
          <a:solidFill>
            <a:srgbClr val="D2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529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e 23">
            <a:extLst>
              <a:ext uri="{FF2B5EF4-FFF2-40B4-BE49-F238E27FC236}">
                <a16:creationId xmlns:a16="http://schemas.microsoft.com/office/drawing/2014/main" id="{34F23659-8A05-1DDF-6F98-FB64B706302F}"/>
              </a:ext>
            </a:extLst>
          </p:cNvPr>
          <p:cNvGrpSpPr/>
          <p:nvPr/>
        </p:nvGrpSpPr>
        <p:grpSpPr>
          <a:xfrm>
            <a:off x="20898" y="56503"/>
            <a:ext cx="4071975" cy="6367168"/>
            <a:chOff x="19878" y="63452"/>
            <a:chExt cx="4071975" cy="6367168"/>
          </a:xfrm>
        </p:grpSpPr>
        <p:grpSp>
          <p:nvGrpSpPr>
            <p:cNvPr id="23" name="Groupe 22">
              <a:extLst>
                <a:ext uri="{FF2B5EF4-FFF2-40B4-BE49-F238E27FC236}">
                  <a16:creationId xmlns:a16="http://schemas.microsoft.com/office/drawing/2014/main" id="{548AA2C6-65DE-7608-CFC7-A5CB5BB48059}"/>
                </a:ext>
              </a:extLst>
            </p:cNvPr>
            <p:cNvGrpSpPr/>
            <p:nvPr/>
          </p:nvGrpSpPr>
          <p:grpSpPr>
            <a:xfrm>
              <a:off x="27670" y="72255"/>
              <a:ext cx="4063030" cy="1170391"/>
              <a:chOff x="27670" y="72255"/>
              <a:chExt cx="4063030" cy="1170391"/>
            </a:xfrm>
          </p:grpSpPr>
          <p:sp>
            <p:nvSpPr>
              <p:cNvPr id="21" name="Rectangle : coins arrondis 20">
                <a:extLst>
                  <a:ext uri="{FF2B5EF4-FFF2-40B4-BE49-F238E27FC236}">
                    <a16:creationId xmlns:a16="http://schemas.microsoft.com/office/drawing/2014/main" id="{8335AF8D-6A40-444E-EC78-503715C7DDB5}"/>
                  </a:ext>
                </a:extLst>
              </p:cNvPr>
              <p:cNvSpPr/>
              <p:nvPr/>
            </p:nvSpPr>
            <p:spPr>
              <a:xfrm rot="5400000">
                <a:off x="1713986" y="-1611713"/>
                <a:ext cx="692745" cy="4060682"/>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39"/>
              </a:p>
            </p:txBody>
          </p:sp>
          <p:sp>
            <p:nvSpPr>
              <p:cNvPr id="22" name="Rectangle : coins arrondis 21">
                <a:extLst>
                  <a:ext uri="{FF2B5EF4-FFF2-40B4-BE49-F238E27FC236}">
                    <a16:creationId xmlns:a16="http://schemas.microsoft.com/office/drawing/2014/main" id="{73E84BF8-BA1A-964C-4246-4C518329EEF4}"/>
                  </a:ext>
                </a:extLst>
              </p:cNvPr>
              <p:cNvSpPr/>
              <p:nvPr/>
            </p:nvSpPr>
            <p:spPr>
              <a:xfrm rot="5400000">
                <a:off x="1679893" y="-1164911"/>
                <a:ext cx="755334" cy="4059779"/>
              </a:xfrm>
              <a:prstGeom prst="roundRect">
                <a:avLst>
                  <a:gd name="adj" fmla="val 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39" dirty="0"/>
              </a:p>
            </p:txBody>
          </p:sp>
        </p:grpSp>
        <p:sp>
          <p:nvSpPr>
            <p:cNvPr id="4" name="Rectangle : coins arrondis 3">
              <a:extLst>
                <a:ext uri="{FF2B5EF4-FFF2-40B4-BE49-F238E27FC236}">
                  <a16:creationId xmlns:a16="http://schemas.microsoft.com/office/drawing/2014/main" id="{7983DA8E-313C-329D-ECCE-95B3B620371D}"/>
                </a:ext>
              </a:extLst>
            </p:cNvPr>
            <p:cNvSpPr/>
            <p:nvPr/>
          </p:nvSpPr>
          <p:spPr>
            <a:xfrm rot="5400000">
              <a:off x="-1127718" y="1211048"/>
              <a:ext cx="6367168" cy="4071975"/>
            </a:xfrm>
            <a:prstGeom prst="roundRect">
              <a:avLst>
                <a:gd name="adj" fmla="val 927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39"/>
            </a:p>
          </p:txBody>
        </p:sp>
      </p:grpSp>
      <p:sp>
        <p:nvSpPr>
          <p:cNvPr id="25" name="ZoneTexte 24">
            <a:extLst>
              <a:ext uri="{FF2B5EF4-FFF2-40B4-BE49-F238E27FC236}">
                <a16:creationId xmlns:a16="http://schemas.microsoft.com/office/drawing/2014/main" id="{3AA40398-B7A7-76AC-3BC8-006A4216C95A}"/>
              </a:ext>
            </a:extLst>
          </p:cNvPr>
          <p:cNvSpPr txBox="1"/>
          <p:nvPr/>
        </p:nvSpPr>
        <p:spPr>
          <a:xfrm>
            <a:off x="1" y="461495"/>
            <a:ext cx="4078638" cy="369332"/>
          </a:xfrm>
          <a:prstGeom prst="rect">
            <a:avLst/>
          </a:prstGeom>
          <a:noFill/>
        </p:spPr>
        <p:txBody>
          <a:bodyPr wrap="square" rtlCol="0">
            <a:spAutoFit/>
          </a:bodyPr>
          <a:lstStyle/>
          <a:p>
            <a:pPr algn="ctr"/>
            <a:r>
              <a:rPr lang="fr-FR" b="1" dirty="0">
                <a:latin typeface="Ubuntu" panose="020B0504030602030204" pitchFamily="34" charset="0"/>
              </a:rPr>
              <a:t>NOM DE L’OUTIL </a:t>
            </a:r>
          </a:p>
        </p:txBody>
      </p:sp>
      <p:sp>
        <p:nvSpPr>
          <p:cNvPr id="36" name="ZoneTexte 35">
            <a:extLst>
              <a:ext uri="{FF2B5EF4-FFF2-40B4-BE49-F238E27FC236}">
                <a16:creationId xmlns:a16="http://schemas.microsoft.com/office/drawing/2014/main" id="{DA30B89C-75DC-5D6B-9E09-A53F1D6D2698}"/>
              </a:ext>
            </a:extLst>
          </p:cNvPr>
          <p:cNvSpPr txBox="1"/>
          <p:nvPr/>
        </p:nvSpPr>
        <p:spPr>
          <a:xfrm>
            <a:off x="184846" y="1523795"/>
            <a:ext cx="3893793" cy="4881786"/>
          </a:xfrm>
          <a:prstGeom prst="rect">
            <a:avLst/>
          </a:prstGeom>
          <a:noFill/>
        </p:spPr>
        <p:txBody>
          <a:bodyPr wrap="square" rtlCol="0">
            <a:spAutoFit/>
          </a:bodyPr>
          <a:lstStyle/>
          <a:p>
            <a:pPr>
              <a:lnSpc>
                <a:spcPct val="150000"/>
              </a:lnSpc>
            </a:pPr>
            <a:r>
              <a:rPr lang="fr-FR" sz="1100" dirty="0">
                <a:latin typeface="Ubuntu" panose="020B0504030602030204" pitchFamily="34" charset="0"/>
              </a:rPr>
              <a:t>Description de l’outil proposé, description de l’outil proposé, description de l’outil proposé, description de l’outil proposé, description de l’outil proposé, description de l’outil proposé, description de l’outil proposé,</a:t>
            </a:r>
          </a:p>
          <a:p>
            <a:pPr>
              <a:lnSpc>
                <a:spcPct val="150000"/>
              </a:lnSpc>
            </a:pPr>
            <a:endParaRPr lang="fr-FR" sz="1100" dirty="0">
              <a:latin typeface="Ubuntu" panose="020B0504030602030204" pitchFamily="34" charset="0"/>
            </a:endParaRPr>
          </a:p>
          <a:p>
            <a:pPr>
              <a:lnSpc>
                <a:spcPct val="150000"/>
              </a:lnSpc>
            </a:pPr>
            <a:r>
              <a:rPr lang="fr-FR" sz="1100" dirty="0">
                <a:latin typeface="Ubuntu" panose="020B0504030602030204" pitchFamily="34" charset="0"/>
              </a:rPr>
              <a:t>Description de l’outil proposé, description de l’outil proposé, description de l’outil proposé, description de l’outil proposé, description de l’outil proposé, description de l’outil proposé, description de l’outil proposé, description de l’outil proposé, description de l’outil proposé, </a:t>
            </a:r>
          </a:p>
          <a:p>
            <a:pPr>
              <a:lnSpc>
                <a:spcPct val="150000"/>
              </a:lnSpc>
            </a:pPr>
            <a:endParaRPr lang="fr-FR" sz="1100" dirty="0">
              <a:latin typeface="Ubuntu" panose="020B0504030602030204" pitchFamily="34" charset="0"/>
            </a:endParaRPr>
          </a:p>
          <a:p>
            <a:pPr>
              <a:lnSpc>
                <a:spcPct val="150000"/>
              </a:lnSpc>
            </a:pPr>
            <a:r>
              <a:rPr lang="fr-FR" sz="1100" dirty="0">
                <a:latin typeface="Ubuntu" panose="020B0504030602030204" pitchFamily="34" charset="0"/>
              </a:rPr>
              <a:t>Description de l’outil proposé, description de l’outil proposé, description de l’outil proposé, description de l’outil proposé, description de l’outil proposé, Description de l’outil proposé, description de l’outil proposé, </a:t>
            </a:r>
          </a:p>
          <a:p>
            <a:pPr>
              <a:lnSpc>
                <a:spcPct val="150000"/>
              </a:lnSpc>
            </a:pPr>
            <a:endParaRPr lang="fr-FR" sz="1100" dirty="0">
              <a:latin typeface="Ubuntu" panose="020B0504030602030204" pitchFamily="34" charset="0"/>
            </a:endParaRPr>
          </a:p>
          <a:p>
            <a:pPr>
              <a:lnSpc>
                <a:spcPct val="150000"/>
              </a:lnSpc>
            </a:pPr>
            <a:endParaRPr lang="fr-FR" sz="1100" dirty="0">
              <a:latin typeface="Ubuntu" panose="020B0504030602030204" pitchFamily="34" charset="0"/>
            </a:endParaRPr>
          </a:p>
          <a:p>
            <a:pPr>
              <a:lnSpc>
                <a:spcPct val="150000"/>
              </a:lnSpc>
            </a:pPr>
            <a:endParaRPr lang="fr-FR" sz="1100" dirty="0">
              <a:latin typeface="Ubuntu" panose="020B0504030602030204" pitchFamily="34" charset="0"/>
            </a:endParaRPr>
          </a:p>
        </p:txBody>
      </p:sp>
    </p:spTree>
    <p:extLst>
      <p:ext uri="{BB962C8B-B14F-4D97-AF65-F5344CB8AC3E}">
        <p14:creationId xmlns:p14="http://schemas.microsoft.com/office/powerpoint/2010/main" val="296830738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193</TotalTime>
  <Words>131</Words>
  <Application>Microsoft Office PowerPoint</Application>
  <PresentationFormat>Personnalisé</PresentationFormat>
  <Paragraphs>12</Paragraphs>
  <Slides>2</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Ubuntu</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camille.hebert</dc:creator>
  <cp:lastModifiedBy>camille.hebert</cp:lastModifiedBy>
  <cp:revision>11</cp:revision>
  <dcterms:created xsi:type="dcterms:W3CDTF">2022-05-17T08:52:40Z</dcterms:created>
  <dcterms:modified xsi:type="dcterms:W3CDTF">2022-10-14T09:21:40Z</dcterms:modified>
</cp:coreProperties>
</file>