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CC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5" autoAdjust="0"/>
    <p:restoredTop sz="87871" autoAdjust="0"/>
  </p:normalViewPr>
  <p:slideViewPr>
    <p:cSldViewPr snapToGrid="0">
      <p:cViewPr varScale="1">
        <p:scale>
          <a:sx n="91" d="100"/>
          <a:sy n="91" d="100"/>
        </p:scale>
        <p:origin x="5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66A5E-9764-4C61-BCDB-5E50652F93E7}" type="datetimeFigureOut">
              <a:rPr lang="fr-FR" smtClean="0"/>
              <a:t>27/09/2022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CD909-03A3-478F-879F-98FFDE40AC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7464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D251A5-5D48-DB5B-8C7D-F2FC8EECEC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00F7CEF-D84B-30DC-77E9-1BEBBA248F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8EE7F3-3982-E271-69FC-532DF83A3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1BC1-4263-4D16-AFC6-B981920F0AFA}" type="datetimeFigureOut">
              <a:rPr lang="fr-FR" smtClean="0"/>
              <a:t>27/09/2022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42A193-9B74-25B8-D67D-9ADE6BD71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B16096-DAF7-36D1-C761-ADCB10EDF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AC51F-4B82-4E10-B660-80889745AC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2057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F6B3FA-518C-B553-671D-AD1D5C44D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E47103B-B517-C71B-EDD2-C197950C81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899F08-09E6-63D8-585F-EED1FC94F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1BC1-4263-4D16-AFC6-B981920F0AFA}" type="datetimeFigureOut">
              <a:rPr lang="fr-FR" smtClean="0"/>
              <a:t>27/09/2022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208D07-D775-B53F-18B7-2CA7C54E4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EC4C0B-930A-DA44-3B32-03F59FB26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AC51F-4B82-4E10-B660-80889745AC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3674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922D951-E53E-A93C-452F-D8F9D49774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74672DD-7F57-AB6C-4709-815EA3DDA5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FFB17A-7DC2-8064-691F-B33203C97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1BC1-4263-4D16-AFC6-B981920F0AFA}" type="datetimeFigureOut">
              <a:rPr lang="fr-FR" smtClean="0"/>
              <a:t>27/09/2022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0DD74D-6DC7-4947-D28B-4DB7F4979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50DD4D-DC2F-70A5-FCE6-49FBD0D1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AC51F-4B82-4E10-B660-80889745AC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57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26AD02-96F9-A1DE-EEC6-61A26E6E1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9C0248-DAC9-C160-1BD2-4601C9543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34F100-59C3-EB14-1D23-10CAD81FC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1BC1-4263-4D16-AFC6-B981920F0AFA}" type="datetimeFigureOut">
              <a:rPr lang="fr-FR" smtClean="0"/>
              <a:t>27/09/2022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E8731C-8DBD-397D-3D30-FCD31C681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7631BE-BE5B-C2F6-931E-1ADFACDB8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AC51F-4B82-4E10-B660-80889745AC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4399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0E9918-3504-8ED0-7820-90866258A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F0B4CFE-865B-965A-A918-8C3D7A43E7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E3696F-23EF-97AF-1033-4DAF0B549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1BC1-4263-4D16-AFC6-B981920F0AFA}" type="datetimeFigureOut">
              <a:rPr lang="fr-FR" smtClean="0"/>
              <a:t>27/09/2022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C34E87-90DD-32E4-353C-4C60AAFF8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B7D213-B005-B8F4-B43C-D2D2A6B7B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AC51F-4B82-4E10-B660-80889745AC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9577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927C9E-FC4E-F7ED-226F-DA2AA18FF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6C8686-52BF-25D3-8DDD-67FCD3888B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D2D01B5-AF0B-DD1B-78FA-42D3AEDBA3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0C86355-C457-BC53-48DC-F3866306F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1BC1-4263-4D16-AFC6-B981920F0AFA}" type="datetimeFigureOut">
              <a:rPr lang="fr-FR" smtClean="0"/>
              <a:t>27/09/2022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40F3567-2AE9-0DE6-707E-36F03D443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7E24336-8640-D5E9-20AE-2CCC96E0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AC51F-4B82-4E10-B660-80889745AC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2592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F18D09-4072-24E0-671B-8959AF311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F2A593A-CC5A-6B61-73F0-B04518BB3F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FDB1475-F9FD-988A-BC9B-1592C9D0BC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E0822A5-D75A-5928-C681-EC576A1310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7C810FB-F10E-DCB2-C025-9DB85C7E56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6786DAE-90A5-73D3-438C-0EAAC90C5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1BC1-4263-4D16-AFC6-B981920F0AFA}" type="datetimeFigureOut">
              <a:rPr lang="fr-FR" smtClean="0"/>
              <a:t>27/09/2022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E87BAF7-A0FB-07B1-A06E-650EA90EF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CF61973-A7A9-490C-3172-BF41B3C57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AC51F-4B82-4E10-B660-80889745AC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816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4A2414-8D71-9D8F-C1EF-4272A5AC4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4210F59-C23A-3001-119D-5A4444B8A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1BC1-4263-4D16-AFC6-B981920F0AFA}" type="datetimeFigureOut">
              <a:rPr lang="fr-FR" smtClean="0"/>
              <a:t>27/09/2022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F5A1985-D056-4D99-C9A9-DA3A27694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4AA3579-3325-D41F-A07D-685D01D46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AC51F-4B82-4E10-B660-80889745AC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459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A85B7BD-DD26-0A68-7EEC-14653DB90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1BC1-4263-4D16-AFC6-B981920F0AFA}" type="datetimeFigureOut">
              <a:rPr lang="fr-FR" smtClean="0"/>
              <a:t>27/09/2022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13F627F-15D9-71E6-0D02-438D098DC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54E373B-C699-C663-1EBB-B4C2C8682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AC51F-4B82-4E10-B660-80889745AC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6857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8E1F83-FF62-D4DF-2ED0-63785EA6A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CFEA65-C9C8-F788-ADC1-F97CCEBE5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07656D8-845D-28A6-777A-6DE06FB44B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F9F86F5-7BDE-8261-6FB5-B8A0E8F37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1BC1-4263-4D16-AFC6-B981920F0AFA}" type="datetimeFigureOut">
              <a:rPr lang="fr-FR" smtClean="0"/>
              <a:t>27/09/2022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1AD905C-D3FB-9FDB-83D8-C27597506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5BC8B2B-85D2-5AF9-0380-C17B4EAA3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AC51F-4B82-4E10-B660-80889745AC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8125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357ACE-90CD-3722-6CE2-60563760A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7FEF3E2-C292-6F9F-FFD6-1546A3FD26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CA0B2B2-7025-F8EF-5A5B-77BB1576D7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6DCC6CB-FB7E-E07C-BC25-28F68BCE7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1BC1-4263-4D16-AFC6-B981920F0AFA}" type="datetimeFigureOut">
              <a:rPr lang="fr-FR" smtClean="0"/>
              <a:t>27/09/2022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F455750-C397-6C4A-1A83-F2B25B6A6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89F86C7-507C-CD16-4CC4-648743C16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AC51F-4B82-4E10-B660-80889745AC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125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0E17349-82B9-EA5E-894B-0E8F22F4B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F554145-B1EB-74FB-9940-3625CB834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555D91-5227-4DFA-812A-6D51E23325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F1BC1-4263-4D16-AFC6-B981920F0AFA}" type="datetimeFigureOut">
              <a:rPr lang="fr-FR" smtClean="0"/>
              <a:t>27/09/2022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81A5DA-BE26-BEFE-C74E-148FE90AC7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134812-1264-9754-3ED6-C0D69EF885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AC51F-4B82-4E10-B660-80889745AC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4808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297780E-0180-2936-BAAC-E5CF0CF44B64}"/>
              </a:ext>
            </a:extLst>
          </p:cNvPr>
          <p:cNvSpPr/>
          <p:nvPr/>
        </p:nvSpPr>
        <p:spPr>
          <a:xfrm>
            <a:off x="0" y="2795743"/>
            <a:ext cx="3163614" cy="3195145"/>
          </a:xfrm>
          <a:prstGeom prst="rect">
            <a:avLst/>
          </a:prstGeo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FB6968E-1D4F-A8DC-02AA-5ADA4567203F}"/>
              </a:ext>
            </a:extLst>
          </p:cNvPr>
          <p:cNvSpPr txBox="1"/>
          <p:nvPr/>
        </p:nvSpPr>
        <p:spPr>
          <a:xfrm>
            <a:off x="-441435" y="2950462"/>
            <a:ext cx="33403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Ubuntu Light" panose="020B0304030602030204" pitchFamily="34" charset="0"/>
              </a:rPr>
              <a:t>NOM DE LA SITUATION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56E84FF-716E-B3EC-978B-75D78008F0E0}"/>
              </a:ext>
            </a:extLst>
          </p:cNvPr>
          <p:cNvSpPr txBox="1"/>
          <p:nvPr/>
        </p:nvSpPr>
        <p:spPr>
          <a:xfrm>
            <a:off x="280840" y="3539082"/>
            <a:ext cx="21560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latin typeface="Ubuntu Light" panose="020B0304030602030204" pitchFamily="34" charset="0"/>
              </a:rPr>
              <a:t>Secteur :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EEA95B9-53E7-AC2F-9B19-689100A43FB2}"/>
              </a:ext>
            </a:extLst>
          </p:cNvPr>
          <p:cNvSpPr txBox="1"/>
          <p:nvPr/>
        </p:nvSpPr>
        <p:spPr>
          <a:xfrm>
            <a:off x="265897" y="4187303"/>
            <a:ext cx="21560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latin typeface="Ubuntu Light" panose="020B0304030602030204" pitchFamily="34" charset="0"/>
              </a:rPr>
              <a:t>Nom de l’entreprise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481C749-2125-39FF-7C1B-F013D66FA206}"/>
              </a:ext>
            </a:extLst>
          </p:cNvPr>
          <p:cNvSpPr txBox="1"/>
          <p:nvPr/>
        </p:nvSpPr>
        <p:spPr>
          <a:xfrm>
            <a:off x="272231" y="4833370"/>
            <a:ext cx="21560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latin typeface="Ubuntu Light" panose="020B0304030602030204" pitchFamily="34" charset="0"/>
              </a:rPr>
              <a:t>Mission :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D275389-6549-B356-28F5-C78F3E5CC182}"/>
              </a:ext>
            </a:extLst>
          </p:cNvPr>
          <p:cNvSpPr txBox="1"/>
          <p:nvPr/>
        </p:nvSpPr>
        <p:spPr>
          <a:xfrm>
            <a:off x="265897" y="5482491"/>
            <a:ext cx="21560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latin typeface="Ubuntu Light" panose="020B0304030602030204" pitchFamily="34" charset="0"/>
              </a:rPr>
              <a:t>Taille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98213BE-88FA-4951-F89A-1C8C198B2318}"/>
              </a:ext>
            </a:extLst>
          </p:cNvPr>
          <p:cNvSpPr/>
          <p:nvPr/>
        </p:nvSpPr>
        <p:spPr>
          <a:xfrm>
            <a:off x="3443112" y="211565"/>
            <a:ext cx="45719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CB4485A-31DE-4B14-784E-79B509CF23FE}"/>
              </a:ext>
            </a:extLst>
          </p:cNvPr>
          <p:cNvSpPr txBox="1"/>
          <p:nvPr/>
        </p:nvSpPr>
        <p:spPr>
          <a:xfrm>
            <a:off x="3488829" y="166356"/>
            <a:ext cx="81986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latin typeface="Ubuntu Light" panose="020B0304030602030204" pitchFamily="34" charset="0"/>
              </a:rPr>
              <a:t>CONTEXTE : 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71428EB-B74D-44B5-04DE-17D77AB880E0}"/>
              </a:ext>
            </a:extLst>
          </p:cNvPr>
          <p:cNvSpPr txBox="1"/>
          <p:nvPr/>
        </p:nvSpPr>
        <p:spPr>
          <a:xfrm>
            <a:off x="3443112" y="687743"/>
            <a:ext cx="8520293" cy="5797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sz="1100" dirty="0">
                <a:latin typeface="Ubuntu" panose="020B0504030602030204" pitchFamily="34" charset="0"/>
              </a:rPr>
              <a:t>Présentation de l’évènement , 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Sed libero ante,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facilisis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facilisis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id,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viverra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eros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ante et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posuere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non tristique libero pulvinar.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Praesent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commodo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dignissim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suscipit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vehicula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convallis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eu </a:t>
            </a:r>
            <a:r>
              <a:rPr lang="fr-FR" sz="1100" dirty="0">
                <a:latin typeface="Ubuntu" panose="020B0504030602030204" pitchFamily="34" charset="0"/>
              </a:rPr>
              <a:t>, 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Sed libero ante,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facilisis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facilisis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id,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viverra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eros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ante et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posuere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non tristique libero pulvinar.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Praesent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commodo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dignissim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suscipit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vehicula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convallis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eu </a:t>
            </a:r>
            <a:r>
              <a:rPr lang="fr-FR" sz="1100" dirty="0">
                <a:latin typeface="Ubuntu" panose="020B0504030602030204" pitchFamily="34" charset="0"/>
              </a:rPr>
              <a:t>, 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Sed libero ante,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facilisis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facilisis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id,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viverra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eros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ante et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posuere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non tristique libero pulvinar.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Praesent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commodo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dignissim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suscipit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vehicula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convallis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eu</a:t>
            </a:r>
            <a:r>
              <a:rPr lang="fr-FR" sz="1100" dirty="0">
                <a:latin typeface="Ubuntu" panose="020B0504030602030204" pitchFamily="34" charset="0"/>
              </a:rPr>
              <a:t>, 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Sed libero ante,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facilisis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facilisis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id,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viverra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eros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ante et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posuere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non tristique libero pulvinar.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Praesent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commodo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dignissim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suscipit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vehicula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convallis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eu</a:t>
            </a:r>
            <a:r>
              <a:rPr lang="fr-FR" sz="1100" dirty="0">
                <a:latin typeface="Ubuntu" panose="020B0504030602030204" pitchFamily="34" charset="0"/>
              </a:rPr>
              <a:t>, 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Sed libero ante,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facilisis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facilisis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id,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viverra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eros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ante et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posuere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non tristique libero pulvinar.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Praesent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commodo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dignissim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suscipit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vehicula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convallis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eu:</a:t>
            </a:r>
            <a:endParaRPr lang="fr-FR" sz="1100" dirty="0">
              <a:latin typeface="Ubuntu" panose="020B0504030602030204" pitchFamily="34" charset="0"/>
            </a:endParaRPr>
          </a:p>
          <a:p>
            <a:pPr marL="628650" lvl="1" indent="-1714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</a:p>
          <a:p>
            <a:pPr marL="628650" lvl="1" indent="-1714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</a:p>
          <a:p>
            <a:pPr marL="628650" lvl="1" indent="-1714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</a:p>
          <a:p>
            <a:pPr marL="628650" lvl="1" indent="-1714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endParaRPr lang="fr-FR" sz="1100" dirty="0">
              <a:latin typeface="Ubuntu" panose="020B0504030602030204" pitchFamily="34" charset="0"/>
            </a:endParaRPr>
          </a:p>
        </p:txBody>
      </p:sp>
      <p:pic>
        <p:nvPicPr>
          <p:cNvPr id="21" name="Graphique 20" descr="Image avec un remplissage uni">
            <a:extLst>
              <a:ext uri="{FF2B5EF4-FFF2-40B4-BE49-F238E27FC236}">
                <a16:creationId xmlns:a16="http://schemas.microsoft.com/office/drawing/2014/main" id="{26A66A9F-2C1B-83E7-1996-67C518AFEA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731" y="-135550"/>
            <a:ext cx="2948151" cy="2948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403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297780E-0180-2936-BAAC-E5CF0CF44B64}"/>
              </a:ext>
            </a:extLst>
          </p:cNvPr>
          <p:cNvSpPr/>
          <p:nvPr/>
        </p:nvSpPr>
        <p:spPr>
          <a:xfrm>
            <a:off x="0" y="2795743"/>
            <a:ext cx="3163614" cy="3195145"/>
          </a:xfrm>
          <a:prstGeom prst="rect">
            <a:avLst/>
          </a:prstGeom>
          <a:pattFill prst="wdUpDiag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FB6968E-1D4F-A8DC-02AA-5ADA4567203F}"/>
              </a:ext>
            </a:extLst>
          </p:cNvPr>
          <p:cNvSpPr txBox="1"/>
          <p:nvPr/>
        </p:nvSpPr>
        <p:spPr>
          <a:xfrm>
            <a:off x="-441435" y="2950462"/>
            <a:ext cx="33403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Ubuntu Light" panose="020B0304030602030204" pitchFamily="34" charset="0"/>
              </a:rPr>
              <a:t>NOM DE LA SITUATION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56E84FF-716E-B3EC-978B-75D78008F0E0}"/>
              </a:ext>
            </a:extLst>
          </p:cNvPr>
          <p:cNvSpPr txBox="1"/>
          <p:nvPr/>
        </p:nvSpPr>
        <p:spPr>
          <a:xfrm>
            <a:off x="280840" y="3539082"/>
            <a:ext cx="21560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latin typeface="Ubuntu Light" panose="020B0304030602030204" pitchFamily="34" charset="0"/>
              </a:rPr>
              <a:t>Secteur :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EEA95B9-53E7-AC2F-9B19-689100A43FB2}"/>
              </a:ext>
            </a:extLst>
          </p:cNvPr>
          <p:cNvSpPr txBox="1"/>
          <p:nvPr/>
        </p:nvSpPr>
        <p:spPr>
          <a:xfrm>
            <a:off x="265897" y="4187303"/>
            <a:ext cx="21560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latin typeface="Ubuntu Light" panose="020B0304030602030204" pitchFamily="34" charset="0"/>
              </a:rPr>
              <a:t>Nom de l’entreprise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481C749-2125-39FF-7C1B-F013D66FA206}"/>
              </a:ext>
            </a:extLst>
          </p:cNvPr>
          <p:cNvSpPr txBox="1"/>
          <p:nvPr/>
        </p:nvSpPr>
        <p:spPr>
          <a:xfrm>
            <a:off x="272231" y="4833370"/>
            <a:ext cx="21560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latin typeface="Ubuntu Light" panose="020B0304030602030204" pitchFamily="34" charset="0"/>
              </a:rPr>
              <a:t>Mission :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D275389-6549-B356-28F5-C78F3E5CC182}"/>
              </a:ext>
            </a:extLst>
          </p:cNvPr>
          <p:cNvSpPr txBox="1"/>
          <p:nvPr/>
        </p:nvSpPr>
        <p:spPr>
          <a:xfrm>
            <a:off x="265897" y="5482491"/>
            <a:ext cx="21560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latin typeface="Ubuntu Light" panose="020B0304030602030204" pitchFamily="34" charset="0"/>
              </a:rPr>
              <a:t>Taille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98213BE-88FA-4951-F89A-1C8C198B2318}"/>
              </a:ext>
            </a:extLst>
          </p:cNvPr>
          <p:cNvSpPr/>
          <p:nvPr/>
        </p:nvSpPr>
        <p:spPr>
          <a:xfrm>
            <a:off x="3443112" y="211565"/>
            <a:ext cx="45719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CB4485A-31DE-4B14-784E-79B509CF23FE}"/>
              </a:ext>
            </a:extLst>
          </p:cNvPr>
          <p:cNvSpPr txBox="1"/>
          <p:nvPr/>
        </p:nvSpPr>
        <p:spPr>
          <a:xfrm>
            <a:off x="3488829" y="166356"/>
            <a:ext cx="81986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latin typeface="Ubuntu Light" panose="020B0304030602030204" pitchFamily="34" charset="0"/>
              </a:rPr>
              <a:t>CONTEXTE : 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71428EB-B74D-44B5-04DE-17D77AB880E0}"/>
              </a:ext>
            </a:extLst>
          </p:cNvPr>
          <p:cNvSpPr txBox="1"/>
          <p:nvPr/>
        </p:nvSpPr>
        <p:spPr>
          <a:xfrm>
            <a:off x="3443112" y="687743"/>
            <a:ext cx="8520293" cy="5797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sz="1100" dirty="0">
                <a:latin typeface="Ubuntu" panose="020B0504030602030204" pitchFamily="34" charset="0"/>
              </a:rPr>
              <a:t>Présentation de l’évènement , 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Sed libero ante,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facilisis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facilisis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id,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viverra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eros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ante et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posuere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non tristique libero pulvinar.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Praesent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commodo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dignissim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suscipit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vehicula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convallis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eu </a:t>
            </a:r>
            <a:r>
              <a:rPr lang="fr-FR" sz="1100" dirty="0">
                <a:latin typeface="Ubuntu" panose="020B0504030602030204" pitchFamily="34" charset="0"/>
              </a:rPr>
              <a:t>, 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Sed libero ante,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facilisis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facilisis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id,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viverra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eros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ante et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posuere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non tristique libero pulvinar.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Praesent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commodo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dignissim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suscipit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vehicula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convallis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eu </a:t>
            </a:r>
            <a:r>
              <a:rPr lang="fr-FR" sz="1100" dirty="0">
                <a:latin typeface="Ubuntu" panose="020B0504030602030204" pitchFamily="34" charset="0"/>
              </a:rPr>
              <a:t>, 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Sed libero ante,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facilisis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facilisis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id,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viverra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eros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ante et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posuere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non tristique libero pulvinar.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Praesent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commodo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dignissim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suscipit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vehicula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convallis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eu</a:t>
            </a:r>
            <a:r>
              <a:rPr lang="fr-FR" sz="1100" dirty="0">
                <a:latin typeface="Ubuntu" panose="020B0504030602030204" pitchFamily="34" charset="0"/>
              </a:rPr>
              <a:t>, 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Sed libero ante,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facilisis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facilisis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id,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viverra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eros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ante et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posuere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non tristique libero pulvinar.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Praesent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commodo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dignissim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suscipit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vehicula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convallis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eu</a:t>
            </a:r>
            <a:r>
              <a:rPr lang="fr-FR" sz="1100" dirty="0">
                <a:latin typeface="Ubuntu" panose="020B0504030602030204" pitchFamily="34" charset="0"/>
              </a:rPr>
              <a:t>, 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Sed libero ante,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facilisis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facilisis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id,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viverra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eros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ante et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posuere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non tristique libero pulvinar.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Praesent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commodo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dignissim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suscipit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vehicula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convallis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eu:</a:t>
            </a:r>
            <a:endParaRPr lang="fr-FR" sz="1100" dirty="0">
              <a:latin typeface="Ubuntu" panose="020B0504030602030204" pitchFamily="34" charset="0"/>
            </a:endParaRPr>
          </a:p>
          <a:p>
            <a:pPr marL="628650" lvl="1" indent="-1714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</a:p>
          <a:p>
            <a:pPr marL="628650" lvl="1" indent="-1714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</a:p>
          <a:p>
            <a:pPr marL="628650" lvl="1" indent="-1714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</a:p>
          <a:p>
            <a:pPr marL="628650" lvl="1" indent="-1714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1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endParaRPr lang="fr-FR" sz="1100" dirty="0">
              <a:latin typeface="Ubuntu" panose="020B0504030602030204" pitchFamily="34" charset="0"/>
            </a:endParaRPr>
          </a:p>
        </p:txBody>
      </p:sp>
      <p:pic>
        <p:nvPicPr>
          <p:cNvPr id="21" name="Graphique 20" descr="Image avec un remplissage uni">
            <a:extLst>
              <a:ext uri="{FF2B5EF4-FFF2-40B4-BE49-F238E27FC236}">
                <a16:creationId xmlns:a16="http://schemas.microsoft.com/office/drawing/2014/main" id="{26A66A9F-2C1B-83E7-1996-67C518AFEA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731" y="-135550"/>
            <a:ext cx="2948151" cy="2948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163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616</Words>
  <Application>Microsoft Office PowerPoint</Application>
  <PresentationFormat>Grand écran</PresentationFormat>
  <Paragraphs>22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Ubuntu</vt:lpstr>
      <vt:lpstr>Ubuntu Light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camille.hebert</dc:creator>
  <cp:lastModifiedBy>camille.hebert</cp:lastModifiedBy>
  <cp:revision>9</cp:revision>
  <dcterms:created xsi:type="dcterms:W3CDTF">2022-05-17T08:52:40Z</dcterms:created>
  <dcterms:modified xsi:type="dcterms:W3CDTF">2022-09-27T10:58:15Z</dcterms:modified>
</cp:coreProperties>
</file>