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</p:sldIdLst>
  <p:sldSz cx="12192000" cy="6858000"/>
  <p:notesSz cx="6858000" cy="9144000"/>
  <p:custDataLst>
    <p:tags r:id="rId26"/>
  </p:custDataLst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102" d="100"/>
          <a:sy n="102" d="100"/>
        </p:scale>
        <p:origin x="870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1296D25-A818-BA8B-DC70-37D9CA1D3D8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90FB5999-C00F-BD0B-10B1-C985E46DA1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B2A9EDBA-6B3D-42AC-8B02-67F2266D39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E6905-FBAB-495E-A1B2-3734CCFDC6FF}" type="datetimeFigureOut">
              <a:rPr lang="fr-FR" smtClean="0"/>
              <a:t>24/04/2024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1B4034DA-EA76-EEAB-FDAB-97A9387B05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207D2D8-4683-4E4F-DF19-E89638E4C0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4F766C-CA1F-4C4D-A19C-01270D88749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743963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530B396-C50F-08C1-E75D-9077CCF3A4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FCABC5DD-1339-9F96-24C9-DF89093AE49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4D8158F9-931B-3B72-F38A-30C09B0D3B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E6905-FBAB-495E-A1B2-3734CCFDC6FF}" type="datetimeFigureOut">
              <a:rPr lang="fr-FR" smtClean="0"/>
              <a:t>24/04/2024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3A0472C-A742-F8D8-1B78-68D6DDD7A1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8793320-78DC-5B17-A64D-2C78713E06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4F766C-CA1F-4C4D-A19C-01270D88749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605344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2E699CAE-9F57-1623-DB07-174A1884F17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D55730BE-F85F-A4EF-4556-2DF8C6938CC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F7B6E95C-F398-1743-8501-2BC862A721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E6905-FBAB-495E-A1B2-3734CCFDC6FF}" type="datetimeFigureOut">
              <a:rPr lang="fr-FR" smtClean="0"/>
              <a:t>24/04/2024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D5B6611E-E443-D127-49C5-DE3864B156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51348B6-B650-BF5C-7B96-21B04AA126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4F766C-CA1F-4C4D-A19C-01270D88749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844528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2271DDA-FED4-37E0-CB7C-0A9D5A5A3D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21BF0BF7-98B3-48B5-5A19-993771ED493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444900B-118B-D705-C7B7-0A05C3C783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E6905-FBAB-495E-A1B2-3734CCFDC6FF}" type="datetimeFigureOut">
              <a:rPr lang="fr-FR" smtClean="0"/>
              <a:t>24/04/2024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9E455A0-E280-BB2D-8EF6-772A335BC8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D2A2F7F-01AC-2619-F19A-60C339AECE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4F766C-CA1F-4C4D-A19C-01270D88749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300323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FC9994C-AFAC-CE53-0BA0-53A8CF7D9A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CCF8BB7-23F3-333F-C6A6-7AF566B4AC6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7C7009BD-7691-6EE4-9B55-D78D7C01E4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E6905-FBAB-495E-A1B2-3734CCFDC6FF}" type="datetimeFigureOut">
              <a:rPr lang="fr-FR" smtClean="0"/>
              <a:t>24/04/2024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8B3274F5-850A-B174-5DF2-B3D427C568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1C7EA6B3-C696-93FC-048F-5175B4D203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4F766C-CA1F-4C4D-A19C-01270D88749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662536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F3BC6A8-6504-A33E-830A-B92CD4B38C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88220671-47FA-D596-22F7-3C94CF969CC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76BA1BF8-9920-ECAA-F865-21542122436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7C24CEF-E051-B833-09C9-E953C4F3E3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E6905-FBAB-495E-A1B2-3734CCFDC6FF}" type="datetimeFigureOut">
              <a:rPr lang="fr-FR" smtClean="0"/>
              <a:t>24/04/2024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8C4CBE7F-20CA-09DF-2C66-6CFA02337B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5B14829D-01AC-0A5A-07A6-FD8D238ECD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4F766C-CA1F-4C4D-A19C-01270D88749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622575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C530854-719D-3169-12FA-40EA83EB99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0015D14-0150-7F82-D9A0-0FA7D3D1DA0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45E7CAAE-F6CF-4947-5031-E20EDFF61F0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5D328B6C-7204-C0E3-B05C-E5DD1C6FB7A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A5B0B493-A55B-0137-EACB-6998FC26BA9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116016F7-6C01-2ED3-DB57-AB825FA901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E6905-FBAB-495E-A1B2-3734CCFDC6FF}" type="datetimeFigureOut">
              <a:rPr lang="fr-FR" smtClean="0"/>
              <a:t>24/04/2024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515617F1-F04C-02B1-1249-8F751FC106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9688828E-CD5F-822D-2B11-956294BDC0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4F766C-CA1F-4C4D-A19C-01270D88749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485538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C89FE15-EC71-5555-3CA9-45E05BC368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86ED0533-478E-6370-3243-BF40535716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E6905-FBAB-495E-A1B2-3734CCFDC6FF}" type="datetimeFigureOut">
              <a:rPr lang="fr-FR" smtClean="0"/>
              <a:t>24/04/2024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4F0DE6A9-DC9F-1F8C-5A6E-447009062E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E384B0C8-D8FA-2570-D0D1-B9C2AC90D0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4F766C-CA1F-4C4D-A19C-01270D88749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653374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BF38B078-ED3E-3137-68DC-F3DC7A8F80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E6905-FBAB-495E-A1B2-3734CCFDC6FF}" type="datetimeFigureOut">
              <a:rPr lang="fr-FR" smtClean="0"/>
              <a:t>24/04/2024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5B743439-8F3D-7AD1-B25F-193A2AFE75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E27BBAEB-F5DF-8118-BA98-7A86067054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4F766C-CA1F-4C4D-A19C-01270D88749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569419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F233BBB-1D79-AEAF-D19D-C9058BDCF3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BA7387A-925E-B9F2-E534-9AED633C0AC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215AF675-D893-4858-9485-15602AE4377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97B9893C-4D65-43E9-356F-8C664F98AF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E6905-FBAB-495E-A1B2-3734CCFDC6FF}" type="datetimeFigureOut">
              <a:rPr lang="fr-FR" smtClean="0"/>
              <a:t>24/04/2024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369105EF-C81D-764E-3B11-BA6623C447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CC8347A9-1A86-F5F9-9B41-E3EC4892EB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4F766C-CA1F-4C4D-A19C-01270D88749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663411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5B60053-44FA-B3F0-DE44-5D9490616D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3C14820B-72FF-516E-A0A0-A8B3E4813AC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36727D42-FF10-9667-F3BF-E5DA1EB404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AAE819BB-EEA0-6582-DD03-34FD414636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E6905-FBAB-495E-A1B2-3734CCFDC6FF}" type="datetimeFigureOut">
              <a:rPr lang="fr-FR" smtClean="0"/>
              <a:t>24/04/2024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8976A453-0642-0CC0-D69D-CB2B2A7D7E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86751515-695C-1608-E3D4-CBCF471D93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4F766C-CA1F-4C4D-A19C-01270D88749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655883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5307791B-704A-9DA3-FB41-BD2FA57C29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DCB6FFA-34F5-3A73-D7E6-108193D9A2C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23D2432-B7E2-8318-190B-F3AB3327189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01E6905-FBAB-495E-A1B2-3734CCFDC6FF}" type="datetimeFigureOut">
              <a:rPr lang="fr-FR" smtClean="0"/>
              <a:t>24/04/2024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B455414F-5693-7A39-E8B3-FBF3FB59DD6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F65C2DD-5470-E227-3AE2-3FF6A7146A0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34F766C-CA1F-4C4D-A19C-01270D88749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028518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sv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4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jpg"/><Relationship Id="rId5" Type="http://schemas.openxmlformats.org/officeDocument/2006/relationships/image" Target="../media/image2.svg"/><Relationship Id="rId10" Type="http://schemas.openxmlformats.org/officeDocument/2006/relationships/image" Target="../media/image7.png"/><Relationship Id="rId4" Type="http://schemas.openxmlformats.org/officeDocument/2006/relationships/image" Target="../media/image1.png"/><Relationship Id="rId9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0.mp3"/><Relationship Id="rId1" Type="http://schemas.microsoft.com/office/2007/relationships/media" Target="../media/media10.mp3"/><Relationship Id="rId4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1.mp3"/><Relationship Id="rId1" Type="http://schemas.microsoft.com/office/2007/relationships/media" Target="../media/media11.mp3"/><Relationship Id="rId4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media12.mp3"/><Relationship Id="rId2" Type="http://schemas.microsoft.com/office/2007/relationships/media" Target="../media/media12.mp3"/><Relationship Id="rId1" Type="http://schemas.openxmlformats.org/officeDocument/2006/relationships/tags" Target="../tags/tag5.xml"/><Relationship Id="rId5" Type="http://schemas.openxmlformats.org/officeDocument/2006/relationships/image" Target="../media/image7.png"/><Relationship Id="rId4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3.mp3"/><Relationship Id="rId1" Type="http://schemas.microsoft.com/office/2007/relationships/media" Target="../media/media13.mp3"/><Relationship Id="rId4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4.mp3"/><Relationship Id="rId1" Type="http://schemas.microsoft.com/office/2007/relationships/media" Target="../media/media14.mp3"/><Relationship Id="rId4" Type="http://schemas.openxmlformats.org/officeDocument/2006/relationships/image" Target="../media/image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5.mp3"/><Relationship Id="rId1" Type="http://schemas.microsoft.com/office/2007/relationships/media" Target="../media/media15.mp3"/><Relationship Id="rId4" Type="http://schemas.openxmlformats.org/officeDocument/2006/relationships/image" Target="../media/image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6.mp3"/><Relationship Id="rId1" Type="http://schemas.microsoft.com/office/2007/relationships/media" Target="../media/media16.mp3"/><Relationship Id="rId4" Type="http://schemas.openxmlformats.org/officeDocument/2006/relationships/image" Target="../media/image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7.mp3"/><Relationship Id="rId1" Type="http://schemas.microsoft.com/office/2007/relationships/media" Target="../media/media17.mp3"/><Relationship Id="rId4" Type="http://schemas.openxmlformats.org/officeDocument/2006/relationships/image" Target="../media/image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audio" Target="../media/media18.mp3"/><Relationship Id="rId2" Type="http://schemas.microsoft.com/office/2007/relationships/media" Target="../media/media18.mp3"/><Relationship Id="rId1" Type="http://schemas.openxmlformats.org/officeDocument/2006/relationships/tags" Target="../tags/tag6.xml"/><Relationship Id="rId5" Type="http://schemas.openxmlformats.org/officeDocument/2006/relationships/image" Target="../media/image7.png"/><Relationship Id="rId4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9.mp3"/><Relationship Id="rId1" Type="http://schemas.microsoft.com/office/2007/relationships/media" Target="../media/media19.mp3"/><Relationship Id="rId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4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audio" Target="../media/media20.mp3"/><Relationship Id="rId2" Type="http://schemas.microsoft.com/office/2007/relationships/media" Target="../media/media20.mp3"/><Relationship Id="rId1" Type="http://schemas.openxmlformats.org/officeDocument/2006/relationships/tags" Target="../tags/tag7.xml"/><Relationship Id="rId5" Type="http://schemas.openxmlformats.org/officeDocument/2006/relationships/image" Target="../media/image7.png"/><Relationship Id="rId4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audio" Target="../media/media21.mp3"/><Relationship Id="rId2" Type="http://schemas.microsoft.com/office/2007/relationships/media" Target="../media/media21.mp3"/><Relationship Id="rId1" Type="http://schemas.openxmlformats.org/officeDocument/2006/relationships/tags" Target="../tags/tag8.xml"/><Relationship Id="rId5" Type="http://schemas.openxmlformats.org/officeDocument/2006/relationships/image" Target="../media/image7.png"/><Relationship Id="rId4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2.mp3"/><Relationship Id="rId1" Type="http://schemas.microsoft.com/office/2007/relationships/media" Target="../media/media22.mp3"/><Relationship Id="rId4" Type="http://schemas.openxmlformats.org/officeDocument/2006/relationships/image" Target="../media/image7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9.xml"/><Relationship Id="rId6" Type="http://schemas.openxmlformats.org/officeDocument/2006/relationships/image" Target="../media/image6.png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media4.mp3"/><Relationship Id="rId2" Type="http://schemas.microsoft.com/office/2007/relationships/media" Target="../media/media4.mp3"/><Relationship Id="rId1" Type="http://schemas.openxmlformats.org/officeDocument/2006/relationships/tags" Target="../tags/tag2.xml"/><Relationship Id="rId5" Type="http://schemas.openxmlformats.org/officeDocument/2006/relationships/image" Target="../media/image7.png"/><Relationship Id="rId4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media5.mp3"/><Relationship Id="rId2" Type="http://schemas.microsoft.com/office/2007/relationships/media" Target="../media/media5.mp3"/><Relationship Id="rId1" Type="http://schemas.openxmlformats.org/officeDocument/2006/relationships/tags" Target="../tags/tag3.xml"/><Relationship Id="rId5" Type="http://schemas.openxmlformats.org/officeDocument/2006/relationships/image" Target="../media/image7.png"/><Relationship Id="rId4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6.mp3"/><Relationship Id="rId1" Type="http://schemas.microsoft.com/office/2007/relationships/media" Target="../media/media6.mp3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media7.mp3"/><Relationship Id="rId2" Type="http://schemas.microsoft.com/office/2007/relationships/media" Target="../media/media7.mp3"/><Relationship Id="rId1" Type="http://schemas.openxmlformats.org/officeDocument/2006/relationships/tags" Target="../tags/tag4.xml"/><Relationship Id="rId5" Type="http://schemas.openxmlformats.org/officeDocument/2006/relationships/image" Target="../media/image7.png"/><Relationship Id="rId4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8.mp3"/><Relationship Id="rId1" Type="http://schemas.microsoft.com/office/2007/relationships/media" Target="../media/media8.mp3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9.mp3"/><Relationship Id="rId1" Type="http://schemas.microsoft.com/office/2007/relationships/media" Target="../media/media9.mp3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D06D606A-AE17-0DB3-CECD-29FF906F119D}"/>
              </a:ext>
            </a:extLst>
          </p:cNvPr>
          <p:cNvSpPr/>
          <p:nvPr/>
        </p:nvSpPr>
        <p:spPr>
          <a:xfrm>
            <a:off x="0" y="0"/>
            <a:ext cx="12192000" cy="6025896"/>
          </a:xfrm>
          <a:prstGeom prst="rect">
            <a:avLst/>
          </a:prstGeom>
          <a:solidFill>
            <a:srgbClr val="08808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BEC88346-B924-4C41-72D3-EB09D6421040}"/>
              </a:ext>
            </a:extLst>
          </p:cNvPr>
          <p:cNvSpPr txBox="1"/>
          <p:nvPr/>
        </p:nvSpPr>
        <p:spPr>
          <a:xfrm>
            <a:off x="448056" y="2101643"/>
            <a:ext cx="39136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spc="300" dirty="0">
                <a:solidFill>
                  <a:schemeClr val="bg1"/>
                </a:solidFill>
                <a:latin typeface="Ubuntu Light" panose="020B0304030602030204" pitchFamily="34" charset="0"/>
              </a:rPr>
              <a:t>RICHARD RENAULT</a:t>
            </a:r>
          </a:p>
        </p:txBody>
      </p:sp>
      <p:grpSp>
        <p:nvGrpSpPr>
          <p:cNvPr id="6" name="Groupe 5">
            <a:extLst>
              <a:ext uri="{FF2B5EF4-FFF2-40B4-BE49-F238E27FC236}">
                <a16:creationId xmlns:a16="http://schemas.microsoft.com/office/drawing/2014/main" id="{7FECC4FA-2E4D-5DD2-59E8-A6BAE888ADD1}"/>
              </a:ext>
            </a:extLst>
          </p:cNvPr>
          <p:cNvGrpSpPr/>
          <p:nvPr/>
        </p:nvGrpSpPr>
        <p:grpSpPr>
          <a:xfrm>
            <a:off x="521208" y="2696003"/>
            <a:ext cx="7406640" cy="612648"/>
            <a:chOff x="521208" y="2696003"/>
            <a:chExt cx="7406640" cy="612648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E0411FBD-EFF9-0A4A-DB27-5BFFAAD17E82}"/>
                </a:ext>
              </a:extLst>
            </p:cNvPr>
            <p:cNvSpPr/>
            <p:nvPr/>
          </p:nvSpPr>
          <p:spPr>
            <a:xfrm>
              <a:off x="521208" y="2696003"/>
              <a:ext cx="6976872" cy="61264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8" name="ZoneTexte 7">
              <a:extLst>
                <a:ext uri="{FF2B5EF4-FFF2-40B4-BE49-F238E27FC236}">
                  <a16:creationId xmlns:a16="http://schemas.microsoft.com/office/drawing/2014/main" id="{E2D4C737-48D3-E22C-6852-9A098F004696}"/>
                </a:ext>
              </a:extLst>
            </p:cNvPr>
            <p:cNvSpPr txBox="1"/>
            <p:nvPr/>
          </p:nvSpPr>
          <p:spPr>
            <a:xfrm>
              <a:off x="521208" y="2771494"/>
              <a:ext cx="7406640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fr-FR" sz="2400" b="1" dirty="0">
                  <a:latin typeface="Raleway Black" panose="020B0A03030101060003" pitchFamily="34" charset="0"/>
                  <a:cs typeface="Arial" panose="020B0604020202020204" pitchFamily="34" charset="0"/>
                </a:rPr>
                <a:t>ANALYSE MORPHOLOGIQUE DU MOT DÉRIVÉ : </a:t>
              </a:r>
              <a:endParaRPr lang="fr-FR" sz="2400" dirty="0">
                <a:latin typeface="Raleway Black" panose="020B0A03030101060003" pitchFamily="34" charset="0"/>
              </a:endParaRPr>
            </a:p>
          </p:txBody>
        </p:sp>
      </p:grpSp>
      <p:grpSp>
        <p:nvGrpSpPr>
          <p:cNvPr id="9" name="Groupe 8">
            <a:extLst>
              <a:ext uri="{FF2B5EF4-FFF2-40B4-BE49-F238E27FC236}">
                <a16:creationId xmlns:a16="http://schemas.microsoft.com/office/drawing/2014/main" id="{CC47305A-2A74-E969-63E2-56F6E9037E9D}"/>
              </a:ext>
            </a:extLst>
          </p:cNvPr>
          <p:cNvGrpSpPr/>
          <p:nvPr/>
        </p:nvGrpSpPr>
        <p:grpSpPr>
          <a:xfrm>
            <a:off x="521208" y="3536195"/>
            <a:ext cx="3502152" cy="612648"/>
            <a:chOff x="521208" y="3536195"/>
            <a:chExt cx="3502152" cy="612648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6364A7F5-3BCB-57DB-14E7-8440CE9AFBC0}"/>
                </a:ext>
              </a:extLst>
            </p:cNvPr>
            <p:cNvSpPr/>
            <p:nvPr/>
          </p:nvSpPr>
          <p:spPr>
            <a:xfrm>
              <a:off x="521208" y="3536195"/>
              <a:ext cx="3502152" cy="61264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1" name="ZoneTexte 10">
              <a:extLst>
                <a:ext uri="{FF2B5EF4-FFF2-40B4-BE49-F238E27FC236}">
                  <a16:creationId xmlns:a16="http://schemas.microsoft.com/office/drawing/2014/main" id="{6CE27B06-4E52-D66E-508C-F7C7F89D120E}"/>
                </a:ext>
              </a:extLst>
            </p:cNvPr>
            <p:cNvSpPr txBox="1"/>
            <p:nvPr/>
          </p:nvSpPr>
          <p:spPr>
            <a:xfrm>
              <a:off x="521208" y="3611686"/>
              <a:ext cx="3502152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fr-FR" sz="2400" b="1" dirty="0">
                  <a:latin typeface="Raleway Black" panose="020B0A03030101060003" pitchFamily="34" charset="0"/>
                  <a:cs typeface="Arial" panose="020B0604020202020204" pitchFamily="34" charset="0"/>
                </a:rPr>
                <a:t>DÉNATIONALISATION</a:t>
              </a:r>
              <a:endParaRPr lang="fr-FR" sz="2400" dirty="0">
                <a:latin typeface="Raleway Black" panose="020B0A03030101060003" pitchFamily="34" charset="0"/>
              </a:endParaRPr>
            </a:p>
          </p:txBody>
        </p:sp>
      </p:grpSp>
      <p:pic>
        <p:nvPicPr>
          <p:cNvPr id="12" name="Graphique 11">
            <a:extLst>
              <a:ext uri="{FF2B5EF4-FFF2-40B4-BE49-F238E27FC236}">
                <a16:creationId xmlns:a16="http://schemas.microsoft.com/office/drawing/2014/main" id="{70556ECC-0E1F-10A5-B47D-B0906A5EA9B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r="20389"/>
          <a:stretch/>
        </p:blipFill>
        <p:spPr>
          <a:xfrm>
            <a:off x="406908" y="6135306"/>
            <a:ext cx="2642264" cy="687182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C32DC09B-404A-0B71-D568-5C3E907F8DBD}"/>
              </a:ext>
            </a:extLst>
          </p:cNvPr>
          <p:cNvSpPr/>
          <p:nvPr/>
        </p:nvSpPr>
        <p:spPr>
          <a:xfrm>
            <a:off x="9940941" y="6572169"/>
            <a:ext cx="1087728" cy="2000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700" i="0" dirty="0">
                <a:solidFill>
                  <a:schemeClr val="bg2">
                    <a:lumMod val="7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ANR-18-NCUN-0021</a:t>
            </a:r>
            <a:endParaRPr lang="fr-FR" sz="700" dirty="0">
              <a:solidFill>
                <a:schemeClr val="bg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4" name="Image 13" descr="Une image contenant Police, Graphique, logo, symbole&#10;&#10;Description générée automatiquement">
            <a:extLst>
              <a:ext uri="{FF2B5EF4-FFF2-40B4-BE49-F238E27FC236}">
                <a16:creationId xmlns:a16="http://schemas.microsoft.com/office/drawing/2014/main" id="{EFB931F5-0796-B689-F7AB-1A5CC5AB651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52698" y="6195079"/>
            <a:ext cx="775509" cy="295218"/>
          </a:xfrm>
          <a:prstGeom prst="rect">
            <a:avLst/>
          </a:prstGeom>
        </p:spPr>
      </p:pic>
      <p:pic>
        <p:nvPicPr>
          <p:cNvPr id="15" name="Graphique 14">
            <a:extLst>
              <a:ext uri="{FF2B5EF4-FFF2-40B4-BE49-F238E27FC236}">
                <a16:creationId xmlns:a16="http://schemas.microsoft.com/office/drawing/2014/main" id="{02BDB19B-1667-34C8-058E-2C491C81575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9231401" y="6162252"/>
            <a:ext cx="555225" cy="539897"/>
          </a:xfrm>
          <a:prstGeom prst="rect">
            <a:avLst/>
          </a:prstGeom>
        </p:spPr>
      </p:pic>
      <p:pic>
        <p:nvPicPr>
          <p:cNvPr id="16" name="Image 15" descr="Une image contenant Graphique, cercle, graphisme, Police&#10;&#10;Description générée automatiquement">
            <a:extLst>
              <a:ext uri="{FF2B5EF4-FFF2-40B4-BE49-F238E27FC236}">
                <a16:creationId xmlns:a16="http://schemas.microsoft.com/office/drawing/2014/main" id="{1A6032D2-A8A0-09EB-8598-F6A8701110BA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34564" y="6207778"/>
            <a:ext cx="489157" cy="480042"/>
          </a:xfrm>
          <a:prstGeom prst="rect">
            <a:avLst/>
          </a:prstGeom>
        </p:spPr>
      </p:pic>
      <p:pic>
        <p:nvPicPr>
          <p:cNvPr id="17" name="titre">
            <a:hlinkClick r:id="" action="ppaction://media"/>
            <a:extLst>
              <a:ext uri="{FF2B5EF4-FFF2-40B4-BE49-F238E27FC236}">
                <a16:creationId xmlns:a16="http://schemas.microsoft.com/office/drawing/2014/main" id="{08998411-8AB6-0665-2E35-F60E8720712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-973399" y="16265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80196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416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2" presetClass="entr" presetSubtype="8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8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e 1">
            <a:extLst>
              <a:ext uri="{FF2B5EF4-FFF2-40B4-BE49-F238E27FC236}">
                <a16:creationId xmlns:a16="http://schemas.microsoft.com/office/drawing/2014/main" id="{DAF09D43-AE61-1CBE-675A-EAAFF48798D1}"/>
              </a:ext>
            </a:extLst>
          </p:cNvPr>
          <p:cNvGrpSpPr/>
          <p:nvPr/>
        </p:nvGrpSpPr>
        <p:grpSpPr>
          <a:xfrm>
            <a:off x="526918" y="544102"/>
            <a:ext cx="6044084" cy="392436"/>
            <a:chOff x="561761" y="524786"/>
            <a:chExt cx="6044084" cy="392436"/>
          </a:xfrm>
        </p:grpSpPr>
        <p:sp>
          <p:nvSpPr>
            <p:cNvPr id="3" name="ZoneTexte 2">
              <a:extLst>
                <a:ext uri="{FF2B5EF4-FFF2-40B4-BE49-F238E27FC236}">
                  <a16:creationId xmlns:a16="http://schemas.microsoft.com/office/drawing/2014/main" id="{5F59058A-F4C2-CC36-0724-1A7F34FC2075}"/>
                </a:ext>
              </a:extLst>
            </p:cNvPr>
            <p:cNvSpPr txBox="1"/>
            <p:nvPr/>
          </p:nvSpPr>
          <p:spPr>
            <a:xfrm>
              <a:off x="561761" y="609445"/>
              <a:ext cx="604408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400" b="1" dirty="0">
                  <a:latin typeface="Ubuntu Light" panose="020B0304030602030204" pitchFamily="34" charset="0"/>
                  <a:cs typeface="Arial" panose="020B0604020202020204" pitchFamily="34" charset="0"/>
                </a:rPr>
                <a:t>ANALYSE MORPHOLOGIQUE DU MOT DÉRIVÉ : </a:t>
              </a:r>
              <a:r>
                <a:rPr lang="fr-FR" sz="1400" b="1" dirty="0">
                  <a:solidFill>
                    <a:srgbClr val="08808A"/>
                  </a:solidFill>
                  <a:latin typeface="Ubuntu Light" panose="020B0304030602030204" pitchFamily="34" charset="0"/>
                  <a:cs typeface="Arial" panose="020B0604020202020204" pitchFamily="34" charset="0"/>
                </a:rPr>
                <a:t>DÉNATIONALISATION</a:t>
              </a:r>
              <a:r>
                <a:rPr lang="fr-FR" sz="1400" b="1" dirty="0">
                  <a:latin typeface="Ubuntu Light" panose="020B0304030602030204" pitchFamily="34" charset="0"/>
                  <a:cs typeface="Arial" panose="020B0604020202020204" pitchFamily="34" charset="0"/>
                </a:rPr>
                <a:t> </a:t>
              </a:r>
            </a:p>
          </p:txBody>
        </p:sp>
        <p:cxnSp>
          <p:nvCxnSpPr>
            <p:cNvPr id="4" name="Connecteur droit 3">
              <a:extLst>
                <a:ext uri="{FF2B5EF4-FFF2-40B4-BE49-F238E27FC236}">
                  <a16:creationId xmlns:a16="http://schemas.microsoft.com/office/drawing/2014/main" id="{86755D56-CCC2-C712-75F5-752590CC8F70}"/>
                </a:ext>
              </a:extLst>
            </p:cNvPr>
            <p:cNvCxnSpPr>
              <a:cxnSpLocks/>
            </p:cNvCxnSpPr>
            <p:nvPr/>
          </p:nvCxnSpPr>
          <p:spPr>
            <a:xfrm>
              <a:off x="648862" y="524786"/>
              <a:ext cx="5724637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ZoneTexte 4">
            <a:extLst>
              <a:ext uri="{FF2B5EF4-FFF2-40B4-BE49-F238E27FC236}">
                <a16:creationId xmlns:a16="http://schemas.microsoft.com/office/drawing/2014/main" id="{38D5A0A9-F053-66EF-9702-9EFDAB9C56CE}"/>
              </a:ext>
            </a:extLst>
          </p:cNvPr>
          <p:cNvSpPr txBox="1"/>
          <p:nvPr/>
        </p:nvSpPr>
        <p:spPr>
          <a:xfrm>
            <a:off x="685527" y="1144098"/>
            <a:ext cx="517239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i="1" kern="4900" dirty="0">
                <a:latin typeface="Ubuntu Light" panose="020B0304030602030204" pitchFamily="34" charset="0"/>
              </a:rPr>
              <a:t>dé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AABFADE4-CB84-F2F7-6B02-92EF984392D9}"/>
              </a:ext>
            </a:extLst>
          </p:cNvPr>
          <p:cNvSpPr txBox="1"/>
          <p:nvPr/>
        </p:nvSpPr>
        <p:spPr>
          <a:xfrm>
            <a:off x="4416288" y="1144098"/>
            <a:ext cx="721918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i="1" kern="4900" dirty="0" err="1">
                <a:latin typeface="Ubuntu Light" panose="020B0304030602030204" pitchFamily="34" charset="0"/>
              </a:rPr>
              <a:t>ation</a:t>
            </a:r>
            <a:r>
              <a:rPr lang="fr-FR" sz="1600" i="1" kern="4900" dirty="0">
                <a:latin typeface="Ubuntu Light" panose="020B0304030602030204" pitchFamily="34" charset="0"/>
              </a:rPr>
              <a:t> 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28FC6C28-5664-E24A-7744-BCA35F1A4AA5}"/>
              </a:ext>
            </a:extLst>
          </p:cNvPr>
          <p:cNvSpPr txBox="1"/>
          <p:nvPr/>
        </p:nvSpPr>
        <p:spPr>
          <a:xfrm>
            <a:off x="1590747" y="1144098"/>
            <a:ext cx="809206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i="1" kern="4900" dirty="0">
                <a:latin typeface="Ubuntu Light" panose="020B0304030602030204" pitchFamily="34" charset="0"/>
              </a:rPr>
              <a:t>nation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97DC7BA6-C7A4-E302-921C-32878D8B3707}"/>
              </a:ext>
            </a:extLst>
          </p:cNvPr>
          <p:cNvSpPr txBox="1"/>
          <p:nvPr/>
        </p:nvSpPr>
        <p:spPr>
          <a:xfrm>
            <a:off x="2787934" y="1144098"/>
            <a:ext cx="443152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i="1" kern="4900" dirty="0">
                <a:latin typeface="Ubuntu Light" panose="020B0304030602030204" pitchFamily="34" charset="0"/>
              </a:rPr>
              <a:t>al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8E3B29CA-08F2-6075-C289-0332A5913F1A}"/>
              </a:ext>
            </a:extLst>
          </p:cNvPr>
          <p:cNvSpPr txBox="1"/>
          <p:nvPr/>
        </p:nvSpPr>
        <p:spPr>
          <a:xfrm>
            <a:off x="3619067" y="1144098"/>
            <a:ext cx="409237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i="1" kern="4900" dirty="0" err="1">
                <a:latin typeface="Ubuntu Light" panose="020B0304030602030204" pitchFamily="34" charset="0"/>
              </a:rPr>
              <a:t>is</a:t>
            </a:r>
            <a:endParaRPr lang="fr-FR" sz="1600" i="1" kern="4900" dirty="0">
              <a:latin typeface="Ubuntu Light" panose="020B0304030602030204" pitchFamily="34" charset="0"/>
            </a:endParaRP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D9AF341E-3D69-05D4-DADF-E07337F874F2}"/>
              </a:ext>
            </a:extLst>
          </p:cNvPr>
          <p:cNvSpPr txBox="1"/>
          <p:nvPr/>
        </p:nvSpPr>
        <p:spPr>
          <a:xfrm>
            <a:off x="1217988" y="1144098"/>
            <a:ext cx="357537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b="1" i="1" kern="4900" dirty="0">
                <a:solidFill>
                  <a:srgbClr val="3CB99C"/>
                </a:solidFill>
                <a:latin typeface="Ubuntu" panose="020B0504030602030204" pitchFamily="34" charset="0"/>
              </a:rPr>
              <a:t>+</a:t>
            </a:r>
            <a:endParaRPr lang="fr-FR" sz="1600" i="1" kern="4900" dirty="0">
              <a:latin typeface="Ubuntu Light" panose="020B0304030602030204" pitchFamily="34" charset="0"/>
            </a:endParaRP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7133A5B4-F3C6-EA51-CA88-1D8ABEEED8CD}"/>
              </a:ext>
            </a:extLst>
          </p:cNvPr>
          <p:cNvSpPr txBox="1"/>
          <p:nvPr/>
        </p:nvSpPr>
        <p:spPr>
          <a:xfrm>
            <a:off x="2415175" y="1144098"/>
            <a:ext cx="357537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b="1" i="1" kern="4900" dirty="0">
                <a:solidFill>
                  <a:srgbClr val="3CB99C"/>
                </a:solidFill>
                <a:latin typeface="Ubuntu" panose="020B0504030602030204" pitchFamily="34" charset="0"/>
              </a:rPr>
              <a:t>+</a:t>
            </a:r>
            <a:endParaRPr lang="fr-FR" sz="1600" i="1" kern="4900" dirty="0">
              <a:latin typeface="Ubuntu Light" panose="020B0304030602030204" pitchFamily="34" charset="0"/>
            </a:endParaRP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1BA6F094-36D1-B3B3-4D4D-50EA81631A68}"/>
              </a:ext>
            </a:extLst>
          </p:cNvPr>
          <p:cNvSpPr txBox="1"/>
          <p:nvPr/>
        </p:nvSpPr>
        <p:spPr>
          <a:xfrm>
            <a:off x="3246308" y="1144098"/>
            <a:ext cx="357537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b="1" i="1" kern="4900" dirty="0">
                <a:solidFill>
                  <a:srgbClr val="3CB99C"/>
                </a:solidFill>
                <a:latin typeface="Ubuntu" panose="020B0504030602030204" pitchFamily="34" charset="0"/>
              </a:rPr>
              <a:t>+</a:t>
            </a:r>
            <a:endParaRPr lang="fr-FR" sz="1600" i="1" kern="4900" dirty="0">
              <a:latin typeface="Ubuntu Light" panose="020B0304030602030204" pitchFamily="34" charset="0"/>
            </a:endParaRP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5BEBD13D-79E6-3A60-54D8-42C4A51F977A}"/>
              </a:ext>
            </a:extLst>
          </p:cNvPr>
          <p:cNvSpPr txBox="1"/>
          <p:nvPr/>
        </p:nvSpPr>
        <p:spPr>
          <a:xfrm>
            <a:off x="4043526" y="1144098"/>
            <a:ext cx="357537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b="1" i="1" kern="4900" dirty="0">
                <a:solidFill>
                  <a:srgbClr val="3CB99C"/>
                </a:solidFill>
                <a:latin typeface="Ubuntu" panose="020B0504030602030204" pitchFamily="34" charset="0"/>
              </a:rPr>
              <a:t>+</a:t>
            </a:r>
            <a:endParaRPr lang="fr-FR" sz="1600" i="1" kern="4900" dirty="0">
              <a:latin typeface="Ubuntu Light" panose="020B0304030602030204" pitchFamily="34" charset="0"/>
            </a:endParaRPr>
          </a:p>
        </p:txBody>
      </p:sp>
      <p:sp>
        <p:nvSpPr>
          <p:cNvPr id="14" name="Flèche : chevron 13">
            <a:extLst>
              <a:ext uri="{FF2B5EF4-FFF2-40B4-BE49-F238E27FC236}">
                <a16:creationId xmlns:a16="http://schemas.microsoft.com/office/drawing/2014/main" id="{DC698EF6-588F-0C26-8C4B-3156F45CA8E3}"/>
              </a:ext>
            </a:extLst>
          </p:cNvPr>
          <p:cNvSpPr/>
          <p:nvPr/>
        </p:nvSpPr>
        <p:spPr>
          <a:xfrm rot="16200000">
            <a:off x="9271436" y="1739364"/>
            <a:ext cx="1030824" cy="1317623"/>
          </a:xfrm>
          <a:prstGeom prst="chevron">
            <a:avLst>
              <a:gd name="adj" fmla="val 100000"/>
            </a:avLst>
          </a:prstGeom>
          <a:ln w="12700">
            <a:solidFill>
              <a:schemeClr val="bg1">
                <a:lumMod val="9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15" name="Flèche : chevron 14">
            <a:extLst>
              <a:ext uri="{FF2B5EF4-FFF2-40B4-BE49-F238E27FC236}">
                <a16:creationId xmlns:a16="http://schemas.microsoft.com/office/drawing/2014/main" id="{306A5BB6-46BB-31A3-D190-5A16D2D914A9}"/>
              </a:ext>
            </a:extLst>
          </p:cNvPr>
          <p:cNvSpPr/>
          <p:nvPr/>
        </p:nvSpPr>
        <p:spPr>
          <a:xfrm rot="16200000">
            <a:off x="8612625" y="2770188"/>
            <a:ext cx="1030824" cy="1317623"/>
          </a:xfrm>
          <a:prstGeom prst="chevron">
            <a:avLst>
              <a:gd name="adj" fmla="val 100000"/>
            </a:avLst>
          </a:prstGeom>
          <a:ln w="12700">
            <a:solidFill>
              <a:schemeClr val="bg1">
                <a:lumMod val="9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16" name="Flèche : chevron 15">
            <a:extLst>
              <a:ext uri="{FF2B5EF4-FFF2-40B4-BE49-F238E27FC236}">
                <a16:creationId xmlns:a16="http://schemas.microsoft.com/office/drawing/2014/main" id="{B32DA3ED-99B2-3EE9-EF7F-8F1D313B5FBC}"/>
              </a:ext>
            </a:extLst>
          </p:cNvPr>
          <p:cNvSpPr/>
          <p:nvPr/>
        </p:nvSpPr>
        <p:spPr>
          <a:xfrm rot="16200000">
            <a:off x="9271436" y="3801012"/>
            <a:ext cx="1030824" cy="1317623"/>
          </a:xfrm>
          <a:prstGeom prst="chevron">
            <a:avLst>
              <a:gd name="adj" fmla="val 100000"/>
            </a:avLst>
          </a:prstGeom>
          <a:ln w="12700">
            <a:solidFill>
              <a:schemeClr val="bg1">
                <a:lumMod val="9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17" name="Flèche : chevron 16">
            <a:extLst>
              <a:ext uri="{FF2B5EF4-FFF2-40B4-BE49-F238E27FC236}">
                <a16:creationId xmlns:a16="http://schemas.microsoft.com/office/drawing/2014/main" id="{1B7ED7C5-0B0A-AD74-FD4B-5BB12D1A5D21}"/>
              </a:ext>
            </a:extLst>
          </p:cNvPr>
          <p:cNvSpPr/>
          <p:nvPr/>
        </p:nvSpPr>
        <p:spPr>
          <a:xfrm rot="16200000">
            <a:off x="8612624" y="4831835"/>
            <a:ext cx="1030824" cy="1317623"/>
          </a:xfrm>
          <a:prstGeom prst="chevron">
            <a:avLst>
              <a:gd name="adj" fmla="val 100000"/>
            </a:avLst>
          </a:prstGeom>
          <a:ln w="127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297E3839-9487-5341-B5F2-DDD602381DA4}"/>
              </a:ext>
            </a:extLst>
          </p:cNvPr>
          <p:cNvSpPr txBox="1"/>
          <p:nvPr/>
        </p:nvSpPr>
        <p:spPr>
          <a:xfrm>
            <a:off x="8079586" y="5685474"/>
            <a:ext cx="357537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b="1" kern="4900" dirty="0">
                <a:solidFill>
                  <a:srgbClr val="C1DFE1"/>
                </a:solidFill>
                <a:latin typeface="Ubuntu" panose="020B0504030602030204" pitchFamily="34" charset="0"/>
              </a:rPr>
              <a:t>N</a:t>
            </a:r>
            <a:endParaRPr lang="fr-FR" sz="1600" kern="4900" dirty="0">
              <a:solidFill>
                <a:srgbClr val="C1DFE1"/>
              </a:solidFill>
              <a:latin typeface="Ubuntu Light" panose="020B0304030602030204" pitchFamily="34" charset="0"/>
            </a:endParaRP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3A76CAB3-4C07-8307-E2E1-C390D5051E6A}"/>
              </a:ext>
            </a:extLst>
          </p:cNvPr>
          <p:cNvSpPr txBox="1"/>
          <p:nvPr/>
        </p:nvSpPr>
        <p:spPr>
          <a:xfrm>
            <a:off x="9832060" y="5685474"/>
            <a:ext cx="357537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fr-FR"/>
            </a:defPPr>
            <a:lvl1pPr>
              <a:lnSpc>
                <a:spcPct val="150000"/>
              </a:lnSpc>
              <a:defRPr sz="1600" b="1" kern="4900">
                <a:solidFill>
                  <a:srgbClr val="AED5D8"/>
                </a:solidFill>
                <a:latin typeface="Ubuntu" panose="020B0504030602030204" pitchFamily="34" charset="0"/>
              </a:defRPr>
            </a:lvl1pPr>
          </a:lstStyle>
          <a:p>
            <a:r>
              <a:rPr lang="fr-FR" dirty="0">
                <a:solidFill>
                  <a:srgbClr val="C1DFE1"/>
                </a:solidFill>
              </a:rPr>
              <a:t>a</a:t>
            </a: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30D6D5C4-A18D-CFAE-93CD-88E1C2E8737B}"/>
              </a:ext>
            </a:extLst>
          </p:cNvPr>
          <p:cNvSpPr txBox="1"/>
          <p:nvPr/>
        </p:nvSpPr>
        <p:spPr>
          <a:xfrm>
            <a:off x="8801673" y="4656437"/>
            <a:ext cx="357537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b="1" kern="4900" dirty="0">
                <a:solidFill>
                  <a:srgbClr val="08808A"/>
                </a:solidFill>
                <a:latin typeface="Ubuntu" panose="020B0504030602030204" pitchFamily="34" charset="0"/>
              </a:rPr>
              <a:t>A</a:t>
            </a:r>
            <a:endParaRPr lang="fr-FR" sz="1600" kern="4900" dirty="0">
              <a:solidFill>
                <a:srgbClr val="08808A"/>
              </a:solidFill>
              <a:latin typeface="Ubuntu Light" panose="020B0304030602030204" pitchFamily="34" charset="0"/>
            </a:endParaRPr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46418E00-2EE9-1E11-21CE-5EAC03DEDE62}"/>
              </a:ext>
            </a:extLst>
          </p:cNvPr>
          <p:cNvSpPr txBox="1"/>
          <p:nvPr/>
        </p:nvSpPr>
        <p:spPr>
          <a:xfrm>
            <a:off x="10413910" y="4656437"/>
            <a:ext cx="357537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b="1" kern="4900" dirty="0">
                <a:solidFill>
                  <a:srgbClr val="C1DFE1"/>
                </a:solidFill>
                <a:latin typeface="Ubuntu" panose="020B0504030602030204" pitchFamily="34" charset="0"/>
              </a:rPr>
              <a:t>v</a:t>
            </a:r>
            <a:endParaRPr lang="fr-FR" sz="1600" kern="4900" dirty="0">
              <a:solidFill>
                <a:srgbClr val="C1DFE1"/>
              </a:solidFill>
              <a:latin typeface="Ubuntu Light" panose="020B0304030602030204" pitchFamily="34" charset="0"/>
            </a:endParaRP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61B604AB-0098-5DA0-698B-C3D489C35A78}"/>
              </a:ext>
            </a:extLst>
          </p:cNvPr>
          <p:cNvSpPr txBox="1"/>
          <p:nvPr/>
        </p:nvSpPr>
        <p:spPr>
          <a:xfrm>
            <a:off x="9745657" y="3623826"/>
            <a:ext cx="357537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b="1" kern="4900" dirty="0">
                <a:solidFill>
                  <a:srgbClr val="C1DFE1"/>
                </a:solidFill>
                <a:latin typeface="Ubuntu" panose="020B0504030602030204" pitchFamily="34" charset="0"/>
              </a:rPr>
              <a:t>V</a:t>
            </a:r>
            <a:endParaRPr lang="fr-FR" sz="1600" kern="4900" dirty="0">
              <a:solidFill>
                <a:srgbClr val="C1DFE1"/>
              </a:solidFill>
              <a:latin typeface="Ubuntu Light" panose="020B0304030602030204" pitchFamily="34" charset="0"/>
            </a:endParaRP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64504467-2260-E593-4464-3BA136DEB4DE}"/>
              </a:ext>
            </a:extLst>
          </p:cNvPr>
          <p:cNvSpPr txBox="1"/>
          <p:nvPr/>
        </p:nvSpPr>
        <p:spPr>
          <a:xfrm>
            <a:off x="8810666" y="2593517"/>
            <a:ext cx="566917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b="1" kern="4900" dirty="0">
                <a:solidFill>
                  <a:srgbClr val="C1DFE1"/>
                </a:solidFill>
                <a:latin typeface="Ubuntu" panose="020B0504030602030204" pitchFamily="34" charset="0"/>
              </a:rPr>
              <a:t>V’</a:t>
            </a:r>
            <a:endParaRPr lang="fr-FR" sz="1600" kern="4900" dirty="0">
              <a:solidFill>
                <a:srgbClr val="C1DFE1"/>
              </a:solidFill>
              <a:latin typeface="Ubuntu Light" panose="020B0304030602030204" pitchFamily="34" charset="0"/>
            </a:endParaRPr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87512D7F-7C51-0120-E644-FFEEFE5D7A10}"/>
              </a:ext>
            </a:extLst>
          </p:cNvPr>
          <p:cNvSpPr txBox="1"/>
          <p:nvPr/>
        </p:nvSpPr>
        <p:spPr>
          <a:xfrm>
            <a:off x="10479571" y="2593517"/>
            <a:ext cx="566917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b="1" kern="4900" dirty="0">
                <a:solidFill>
                  <a:srgbClr val="C1DFE1"/>
                </a:solidFill>
                <a:latin typeface="Ubuntu" panose="020B0504030602030204" pitchFamily="34" charset="0"/>
              </a:rPr>
              <a:t>n</a:t>
            </a:r>
            <a:endParaRPr lang="fr-FR" sz="1600" kern="4900" dirty="0">
              <a:solidFill>
                <a:srgbClr val="C1DFE1"/>
              </a:solidFill>
              <a:latin typeface="Ubuntu Light" panose="020B0304030602030204" pitchFamily="34" charset="0"/>
            </a:endParaRPr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AFACC50F-A0F1-8C28-F965-17A209753EEF}"/>
              </a:ext>
            </a:extLst>
          </p:cNvPr>
          <p:cNvSpPr txBox="1"/>
          <p:nvPr/>
        </p:nvSpPr>
        <p:spPr>
          <a:xfrm>
            <a:off x="9483936" y="1562177"/>
            <a:ext cx="566917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b="1" kern="4900" dirty="0">
                <a:solidFill>
                  <a:srgbClr val="C1DFE1"/>
                </a:solidFill>
                <a:latin typeface="Ubuntu" panose="020B0504030602030204" pitchFamily="34" charset="0"/>
              </a:rPr>
              <a:t>N</a:t>
            </a:r>
            <a:endParaRPr lang="fr-FR" sz="1600" kern="4900" dirty="0">
              <a:solidFill>
                <a:srgbClr val="C1DFE1"/>
              </a:solidFill>
              <a:latin typeface="Ubuntu Light" panose="020B0304030602030204" pitchFamily="34" charset="0"/>
            </a:endParaRPr>
          </a:p>
        </p:txBody>
      </p:sp>
      <p:sp>
        <p:nvSpPr>
          <p:cNvPr id="26" name="ZoneTexte 25">
            <a:extLst>
              <a:ext uri="{FF2B5EF4-FFF2-40B4-BE49-F238E27FC236}">
                <a16:creationId xmlns:a16="http://schemas.microsoft.com/office/drawing/2014/main" id="{C0752312-679E-706E-1389-04702FA874A8}"/>
              </a:ext>
            </a:extLst>
          </p:cNvPr>
          <p:cNvSpPr txBox="1"/>
          <p:nvPr/>
        </p:nvSpPr>
        <p:spPr>
          <a:xfrm>
            <a:off x="8058270" y="3971848"/>
            <a:ext cx="775153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i="1" kern="4900" spc="190" dirty="0">
                <a:solidFill>
                  <a:schemeClr val="bg1">
                    <a:lumMod val="95000"/>
                  </a:schemeClr>
                </a:solidFill>
                <a:latin typeface="Ubuntu Light" panose="020B0304030602030204" pitchFamily="34" charset="0"/>
              </a:rPr>
              <a:t>dé-</a:t>
            </a:r>
          </a:p>
        </p:txBody>
      </p:sp>
      <p:sp>
        <p:nvSpPr>
          <p:cNvPr id="27" name="ZoneTexte 26">
            <a:extLst>
              <a:ext uri="{FF2B5EF4-FFF2-40B4-BE49-F238E27FC236}">
                <a16:creationId xmlns:a16="http://schemas.microsoft.com/office/drawing/2014/main" id="{B67526C5-49AD-275A-DEBD-3E7E2E14E580}"/>
              </a:ext>
            </a:extLst>
          </p:cNvPr>
          <p:cNvSpPr txBox="1"/>
          <p:nvPr/>
        </p:nvSpPr>
        <p:spPr>
          <a:xfrm>
            <a:off x="7901974" y="6053692"/>
            <a:ext cx="1007499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i="1" kern="4900" spc="190" dirty="0">
                <a:latin typeface="Ubuntu Light" panose="020B0304030602030204" pitchFamily="34" charset="0"/>
              </a:rPr>
              <a:t>nation</a:t>
            </a:r>
          </a:p>
        </p:txBody>
      </p:sp>
      <p:sp>
        <p:nvSpPr>
          <p:cNvPr id="28" name="ZoneTexte 27">
            <a:extLst>
              <a:ext uri="{FF2B5EF4-FFF2-40B4-BE49-F238E27FC236}">
                <a16:creationId xmlns:a16="http://schemas.microsoft.com/office/drawing/2014/main" id="{088EE088-69FE-E56B-769A-EF71BFDC533A}"/>
              </a:ext>
            </a:extLst>
          </p:cNvPr>
          <p:cNvSpPr txBox="1"/>
          <p:nvPr/>
        </p:nvSpPr>
        <p:spPr>
          <a:xfrm>
            <a:off x="9704135" y="6053692"/>
            <a:ext cx="1007499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i="1" kern="4900" spc="190" dirty="0">
                <a:latin typeface="Ubuntu Light" panose="020B0304030602030204" pitchFamily="34" charset="0"/>
              </a:rPr>
              <a:t>-al</a:t>
            </a:r>
          </a:p>
        </p:txBody>
      </p:sp>
      <p:sp>
        <p:nvSpPr>
          <p:cNvPr id="29" name="ZoneTexte 28">
            <a:extLst>
              <a:ext uri="{FF2B5EF4-FFF2-40B4-BE49-F238E27FC236}">
                <a16:creationId xmlns:a16="http://schemas.microsoft.com/office/drawing/2014/main" id="{317D26DE-CE94-376C-DBB3-209DF515C10E}"/>
              </a:ext>
            </a:extLst>
          </p:cNvPr>
          <p:cNvSpPr txBox="1"/>
          <p:nvPr/>
        </p:nvSpPr>
        <p:spPr>
          <a:xfrm>
            <a:off x="10317262" y="4921810"/>
            <a:ext cx="1007499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i="1" kern="4900" spc="190" dirty="0">
                <a:solidFill>
                  <a:schemeClr val="bg1">
                    <a:lumMod val="95000"/>
                  </a:schemeClr>
                </a:solidFill>
                <a:latin typeface="Ubuntu Light" panose="020B0304030602030204" pitchFamily="34" charset="0"/>
              </a:rPr>
              <a:t>-</a:t>
            </a:r>
            <a:r>
              <a:rPr lang="fr-FR" sz="1600" i="1" kern="4900" spc="190" dirty="0" err="1">
                <a:solidFill>
                  <a:schemeClr val="bg1">
                    <a:lumMod val="95000"/>
                  </a:schemeClr>
                </a:solidFill>
                <a:latin typeface="Ubuntu Light" panose="020B0304030602030204" pitchFamily="34" charset="0"/>
              </a:rPr>
              <a:t>is</a:t>
            </a:r>
            <a:endParaRPr lang="fr-FR" sz="1600" i="1" kern="4900" spc="190" dirty="0">
              <a:solidFill>
                <a:schemeClr val="bg1">
                  <a:lumMod val="95000"/>
                </a:schemeClr>
              </a:solidFill>
              <a:latin typeface="Ubuntu Light" panose="020B0304030602030204" pitchFamily="34" charset="0"/>
            </a:endParaRPr>
          </a:p>
        </p:txBody>
      </p:sp>
      <p:sp>
        <p:nvSpPr>
          <p:cNvPr id="30" name="ZoneTexte 29">
            <a:extLst>
              <a:ext uri="{FF2B5EF4-FFF2-40B4-BE49-F238E27FC236}">
                <a16:creationId xmlns:a16="http://schemas.microsoft.com/office/drawing/2014/main" id="{75A6A187-CF47-CAFC-9621-D2F25EF02E1E}"/>
              </a:ext>
            </a:extLst>
          </p:cNvPr>
          <p:cNvSpPr txBox="1"/>
          <p:nvPr/>
        </p:nvSpPr>
        <p:spPr>
          <a:xfrm>
            <a:off x="10317262" y="2870924"/>
            <a:ext cx="1007499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i="1" kern="4900" spc="190" dirty="0">
                <a:solidFill>
                  <a:schemeClr val="bg1">
                    <a:lumMod val="95000"/>
                  </a:schemeClr>
                </a:solidFill>
                <a:latin typeface="Ubuntu Light" panose="020B0304030602030204" pitchFamily="34" charset="0"/>
              </a:rPr>
              <a:t>-</a:t>
            </a:r>
            <a:r>
              <a:rPr lang="fr-FR" sz="1600" i="1" kern="4900" spc="190" dirty="0" err="1">
                <a:solidFill>
                  <a:schemeClr val="bg1">
                    <a:lumMod val="95000"/>
                  </a:schemeClr>
                </a:solidFill>
                <a:latin typeface="Ubuntu Light" panose="020B0304030602030204" pitchFamily="34" charset="0"/>
              </a:rPr>
              <a:t>ation</a:t>
            </a:r>
            <a:endParaRPr lang="fr-FR" sz="1600" i="1" kern="4900" spc="190" dirty="0">
              <a:solidFill>
                <a:schemeClr val="bg1">
                  <a:lumMod val="95000"/>
                </a:schemeClr>
              </a:solidFill>
              <a:latin typeface="Ubuntu Light" panose="020B0304030602030204" pitchFamily="34" charset="0"/>
            </a:endParaRPr>
          </a:p>
        </p:txBody>
      </p:sp>
      <p:pic>
        <p:nvPicPr>
          <p:cNvPr id="31" name="Diapo 9">
            <a:hlinkClick r:id="" action="ppaction://media"/>
            <a:extLst>
              <a:ext uri="{FF2B5EF4-FFF2-40B4-BE49-F238E27FC236}">
                <a16:creationId xmlns:a16="http://schemas.microsoft.com/office/drawing/2014/main" id="{20A7B855-3BD4-6907-9A73-36561F80871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1017387" y="188276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9875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848" fill="hold"/>
                                        <p:tgtEl>
                                          <p:spTgt spid="3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1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e 1">
            <a:extLst>
              <a:ext uri="{FF2B5EF4-FFF2-40B4-BE49-F238E27FC236}">
                <a16:creationId xmlns:a16="http://schemas.microsoft.com/office/drawing/2014/main" id="{BB774F14-0448-7810-72F2-7A381FD4B825}"/>
              </a:ext>
            </a:extLst>
          </p:cNvPr>
          <p:cNvGrpSpPr/>
          <p:nvPr/>
        </p:nvGrpSpPr>
        <p:grpSpPr>
          <a:xfrm>
            <a:off x="526918" y="544102"/>
            <a:ext cx="6044084" cy="392436"/>
            <a:chOff x="561761" y="524786"/>
            <a:chExt cx="6044084" cy="392436"/>
          </a:xfrm>
        </p:grpSpPr>
        <p:sp>
          <p:nvSpPr>
            <p:cNvPr id="3" name="ZoneTexte 2">
              <a:extLst>
                <a:ext uri="{FF2B5EF4-FFF2-40B4-BE49-F238E27FC236}">
                  <a16:creationId xmlns:a16="http://schemas.microsoft.com/office/drawing/2014/main" id="{A6F75047-2BC1-6E6D-9D3F-A64656C7DDA3}"/>
                </a:ext>
              </a:extLst>
            </p:cNvPr>
            <p:cNvSpPr txBox="1"/>
            <p:nvPr/>
          </p:nvSpPr>
          <p:spPr>
            <a:xfrm>
              <a:off x="561761" y="609445"/>
              <a:ext cx="604408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400" b="1" dirty="0">
                  <a:latin typeface="Ubuntu Light" panose="020B0304030602030204" pitchFamily="34" charset="0"/>
                  <a:cs typeface="Arial" panose="020B0604020202020204" pitchFamily="34" charset="0"/>
                </a:rPr>
                <a:t>ANALYSE MORPHOLOGIQUE DU MOT DÉRIVÉ : </a:t>
              </a:r>
              <a:r>
                <a:rPr lang="fr-FR" sz="1400" b="1" dirty="0">
                  <a:solidFill>
                    <a:srgbClr val="08808A"/>
                  </a:solidFill>
                  <a:latin typeface="Ubuntu Light" panose="020B0304030602030204" pitchFamily="34" charset="0"/>
                  <a:cs typeface="Arial" panose="020B0604020202020204" pitchFamily="34" charset="0"/>
                </a:rPr>
                <a:t>DÉNATIONALISATION</a:t>
              </a:r>
              <a:r>
                <a:rPr lang="fr-FR" sz="1400" b="1" dirty="0">
                  <a:latin typeface="Ubuntu Light" panose="020B0304030602030204" pitchFamily="34" charset="0"/>
                  <a:cs typeface="Arial" panose="020B0604020202020204" pitchFamily="34" charset="0"/>
                </a:rPr>
                <a:t> </a:t>
              </a:r>
            </a:p>
          </p:txBody>
        </p:sp>
        <p:cxnSp>
          <p:nvCxnSpPr>
            <p:cNvPr id="4" name="Connecteur droit 3">
              <a:extLst>
                <a:ext uri="{FF2B5EF4-FFF2-40B4-BE49-F238E27FC236}">
                  <a16:creationId xmlns:a16="http://schemas.microsoft.com/office/drawing/2014/main" id="{D5BF903F-C2F1-20BD-800F-AE3C80AA4BE9}"/>
                </a:ext>
              </a:extLst>
            </p:cNvPr>
            <p:cNvCxnSpPr>
              <a:cxnSpLocks/>
            </p:cNvCxnSpPr>
            <p:nvPr/>
          </p:nvCxnSpPr>
          <p:spPr>
            <a:xfrm>
              <a:off x="648862" y="524786"/>
              <a:ext cx="5724637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ZoneTexte 4">
            <a:extLst>
              <a:ext uri="{FF2B5EF4-FFF2-40B4-BE49-F238E27FC236}">
                <a16:creationId xmlns:a16="http://schemas.microsoft.com/office/drawing/2014/main" id="{EF70F393-0500-2A9C-7910-72EC4AD064FE}"/>
              </a:ext>
            </a:extLst>
          </p:cNvPr>
          <p:cNvSpPr txBox="1"/>
          <p:nvPr/>
        </p:nvSpPr>
        <p:spPr>
          <a:xfrm>
            <a:off x="685527" y="1144098"/>
            <a:ext cx="517239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i="1" kern="4900" dirty="0">
                <a:latin typeface="Ubuntu Light" panose="020B0304030602030204" pitchFamily="34" charset="0"/>
              </a:rPr>
              <a:t>dé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490923EE-272D-218D-E136-742E2ABD8D63}"/>
              </a:ext>
            </a:extLst>
          </p:cNvPr>
          <p:cNvSpPr txBox="1"/>
          <p:nvPr/>
        </p:nvSpPr>
        <p:spPr>
          <a:xfrm>
            <a:off x="4416288" y="1144098"/>
            <a:ext cx="721918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i="1" kern="4900" dirty="0" err="1">
                <a:latin typeface="Ubuntu Light" panose="020B0304030602030204" pitchFamily="34" charset="0"/>
              </a:rPr>
              <a:t>ation</a:t>
            </a:r>
            <a:r>
              <a:rPr lang="fr-FR" sz="1600" i="1" kern="4900" dirty="0">
                <a:latin typeface="Ubuntu Light" panose="020B0304030602030204" pitchFamily="34" charset="0"/>
              </a:rPr>
              <a:t> 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94BBCA4A-87EE-7AD2-0085-16AF4112CCC1}"/>
              </a:ext>
            </a:extLst>
          </p:cNvPr>
          <p:cNvSpPr txBox="1"/>
          <p:nvPr/>
        </p:nvSpPr>
        <p:spPr>
          <a:xfrm>
            <a:off x="1590747" y="1144098"/>
            <a:ext cx="809206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i="1" kern="4900" dirty="0">
                <a:latin typeface="Ubuntu Light" panose="020B0304030602030204" pitchFamily="34" charset="0"/>
              </a:rPr>
              <a:t>nation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634A21F0-7D59-DD7D-E020-7ACEDEA29E91}"/>
              </a:ext>
            </a:extLst>
          </p:cNvPr>
          <p:cNvSpPr txBox="1"/>
          <p:nvPr/>
        </p:nvSpPr>
        <p:spPr>
          <a:xfrm>
            <a:off x="2787934" y="1144098"/>
            <a:ext cx="443152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i="1" kern="4900" dirty="0">
                <a:latin typeface="Ubuntu Light" panose="020B0304030602030204" pitchFamily="34" charset="0"/>
              </a:rPr>
              <a:t>al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043D1F3F-BEB5-144D-D676-30EA4A4DCB16}"/>
              </a:ext>
            </a:extLst>
          </p:cNvPr>
          <p:cNvSpPr txBox="1"/>
          <p:nvPr/>
        </p:nvSpPr>
        <p:spPr>
          <a:xfrm>
            <a:off x="3619067" y="1144098"/>
            <a:ext cx="409237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i="1" kern="4900" dirty="0" err="1">
                <a:latin typeface="Ubuntu Light" panose="020B0304030602030204" pitchFamily="34" charset="0"/>
              </a:rPr>
              <a:t>is</a:t>
            </a:r>
            <a:endParaRPr lang="fr-FR" sz="1600" i="1" kern="4900" dirty="0">
              <a:latin typeface="Ubuntu Light" panose="020B0304030602030204" pitchFamily="34" charset="0"/>
            </a:endParaRP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BBC9FC8D-7022-0212-A9AB-3A8FBA99611B}"/>
              </a:ext>
            </a:extLst>
          </p:cNvPr>
          <p:cNvSpPr txBox="1"/>
          <p:nvPr/>
        </p:nvSpPr>
        <p:spPr>
          <a:xfrm>
            <a:off x="1217988" y="1144098"/>
            <a:ext cx="357537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b="1" i="1" kern="4900" dirty="0">
                <a:solidFill>
                  <a:srgbClr val="3CB99C"/>
                </a:solidFill>
                <a:latin typeface="Ubuntu" panose="020B0504030602030204" pitchFamily="34" charset="0"/>
              </a:rPr>
              <a:t>+</a:t>
            </a:r>
            <a:endParaRPr lang="fr-FR" sz="1600" i="1" kern="4900" dirty="0">
              <a:latin typeface="Ubuntu Light" panose="020B0304030602030204" pitchFamily="34" charset="0"/>
            </a:endParaRP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FB62E2B7-AFE6-2C6B-A48E-2EB4C7F95D1B}"/>
              </a:ext>
            </a:extLst>
          </p:cNvPr>
          <p:cNvSpPr txBox="1"/>
          <p:nvPr/>
        </p:nvSpPr>
        <p:spPr>
          <a:xfrm>
            <a:off x="2415175" y="1144098"/>
            <a:ext cx="357537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b="1" i="1" kern="4900" dirty="0">
                <a:solidFill>
                  <a:srgbClr val="3CB99C"/>
                </a:solidFill>
                <a:latin typeface="Ubuntu" panose="020B0504030602030204" pitchFamily="34" charset="0"/>
              </a:rPr>
              <a:t>+</a:t>
            </a:r>
            <a:endParaRPr lang="fr-FR" sz="1600" i="1" kern="4900" dirty="0">
              <a:latin typeface="Ubuntu Light" panose="020B0304030602030204" pitchFamily="34" charset="0"/>
            </a:endParaRP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2DA529A0-EA47-29DE-5748-A7E58A80675B}"/>
              </a:ext>
            </a:extLst>
          </p:cNvPr>
          <p:cNvSpPr txBox="1"/>
          <p:nvPr/>
        </p:nvSpPr>
        <p:spPr>
          <a:xfrm>
            <a:off x="3246308" y="1144098"/>
            <a:ext cx="357537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b="1" i="1" kern="4900" dirty="0">
                <a:solidFill>
                  <a:srgbClr val="3CB99C"/>
                </a:solidFill>
                <a:latin typeface="Ubuntu" panose="020B0504030602030204" pitchFamily="34" charset="0"/>
              </a:rPr>
              <a:t>+</a:t>
            </a:r>
            <a:endParaRPr lang="fr-FR" sz="1600" i="1" kern="4900" dirty="0">
              <a:latin typeface="Ubuntu Light" panose="020B0304030602030204" pitchFamily="34" charset="0"/>
            </a:endParaRP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0D9A49CA-12BD-0987-52B4-B9526EDB5A0B}"/>
              </a:ext>
            </a:extLst>
          </p:cNvPr>
          <p:cNvSpPr txBox="1"/>
          <p:nvPr/>
        </p:nvSpPr>
        <p:spPr>
          <a:xfrm>
            <a:off x="4043526" y="1144098"/>
            <a:ext cx="357537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b="1" i="1" kern="4900" dirty="0">
                <a:solidFill>
                  <a:srgbClr val="3CB99C"/>
                </a:solidFill>
                <a:latin typeface="Ubuntu" panose="020B0504030602030204" pitchFamily="34" charset="0"/>
              </a:rPr>
              <a:t>+</a:t>
            </a:r>
            <a:endParaRPr lang="fr-FR" sz="1600" i="1" kern="4900" dirty="0">
              <a:latin typeface="Ubuntu Light" panose="020B0304030602030204" pitchFamily="34" charset="0"/>
            </a:endParaRPr>
          </a:p>
        </p:txBody>
      </p:sp>
      <p:sp>
        <p:nvSpPr>
          <p:cNvPr id="14" name="Flèche : chevron 13">
            <a:extLst>
              <a:ext uri="{FF2B5EF4-FFF2-40B4-BE49-F238E27FC236}">
                <a16:creationId xmlns:a16="http://schemas.microsoft.com/office/drawing/2014/main" id="{9A421B18-0B9D-295E-B041-438C83D4FD30}"/>
              </a:ext>
            </a:extLst>
          </p:cNvPr>
          <p:cNvSpPr/>
          <p:nvPr/>
        </p:nvSpPr>
        <p:spPr>
          <a:xfrm rot="16200000">
            <a:off x="9271436" y="1739364"/>
            <a:ext cx="1030824" cy="1317623"/>
          </a:xfrm>
          <a:prstGeom prst="chevron">
            <a:avLst>
              <a:gd name="adj" fmla="val 100000"/>
            </a:avLst>
          </a:prstGeom>
          <a:ln w="12700">
            <a:solidFill>
              <a:schemeClr val="bg1">
                <a:lumMod val="9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15" name="Flèche : chevron 14">
            <a:extLst>
              <a:ext uri="{FF2B5EF4-FFF2-40B4-BE49-F238E27FC236}">
                <a16:creationId xmlns:a16="http://schemas.microsoft.com/office/drawing/2014/main" id="{FB510AA3-8044-EAF7-8F8A-D0B592B85C5E}"/>
              </a:ext>
            </a:extLst>
          </p:cNvPr>
          <p:cNvSpPr/>
          <p:nvPr/>
        </p:nvSpPr>
        <p:spPr>
          <a:xfrm rot="16200000">
            <a:off x="8612625" y="2770188"/>
            <a:ext cx="1030824" cy="1317623"/>
          </a:xfrm>
          <a:prstGeom prst="chevron">
            <a:avLst>
              <a:gd name="adj" fmla="val 100000"/>
            </a:avLst>
          </a:prstGeom>
          <a:ln w="12700">
            <a:solidFill>
              <a:schemeClr val="bg1">
                <a:lumMod val="9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16" name="Flèche : chevron 15">
            <a:extLst>
              <a:ext uri="{FF2B5EF4-FFF2-40B4-BE49-F238E27FC236}">
                <a16:creationId xmlns:a16="http://schemas.microsoft.com/office/drawing/2014/main" id="{40555C4F-BA26-6B82-1FBE-51D0DF9A512E}"/>
              </a:ext>
            </a:extLst>
          </p:cNvPr>
          <p:cNvSpPr/>
          <p:nvPr/>
        </p:nvSpPr>
        <p:spPr>
          <a:xfrm rot="16200000">
            <a:off x="9271436" y="3801012"/>
            <a:ext cx="1030824" cy="1317623"/>
          </a:xfrm>
          <a:prstGeom prst="chevron">
            <a:avLst>
              <a:gd name="adj" fmla="val 100000"/>
            </a:avLst>
          </a:prstGeom>
          <a:ln w="12700">
            <a:solidFill>
              <a:schemeClr val="bg1">
                <a:lumMod val="9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17" name="Flèche : chevron 16">
            <a:extLst>
              <a:ext uri="{FF2B5EF4-FFF2-40B4-BE49-F238E27FC236}">
                <a16:creationId xmlns:a16="http://schemas.microsoft.com/office/drawing/2014/main" id="{94D22CCE-7D65-8B8D-7919-9A0354D27966}"/>
              </a:ext>
            </a:extLst>
          </p:cNvPr>
          <p:cNvSpPr/>
          <p:nvPr/>
        </p:nvSpPr>
        <p:spPr>
          <a:xfrm rot="16200000">
            <a:off x="8612624" y="4831835"/>
            <a:ext cx="1030824" cy="1317623"/>
          </a:xfrm>
          <a:prstGeom prst="chevron">
            <a:avLst>
              <a:gd name="adj" fmla="val 100000"/>
            </a:avLst>
          </a:prstGeom>
          <a:ln w="127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264AAD2B-3F44-EE54-5107-0BC029FFE3D1}"/>
              </a:ext>
            </a:extLst>
          </p:cNvPr>
          <p:cNvSpPr txBox="1"/>
          <p:nvPr/>
        </p:nvSpPr>
        <p:spPr>
          <a:xfrm>
            <a:off x="8079586" y="5685474"/>
            <a:ext cx="357537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b="1" kern="4900" dirty="0">
                <a:solidFill>
                  <a:srgbClr val="AED5D8"/>
                </a:solidFill>
                <a:latin typeface="Ubuntu" panose="020B0504030602030204" pitchFamily="34" charset="0"/>
              </a:rPr>
              <a:t>N</a:t>
            </a:r>
            <a:endParaRPr lang="fr-FR" sz="1600" kern="4900" dirty="0">
              <a:solidFill>
                <a:srgbClr val="AED5D8"/>
              </a:solidFill>
              <a:latin typeface="Ubuntu Light" panose="020B0304030602030204" pitchFamily="34" charset="0"/>
            </a:endParaRP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7BF2AC72-FEDA-7BDD-8D39-48A598F62A33}"/>
              </a:ext>
            </a:extLst>
          </p:cNvPr>
          <p:cNvSpPr txBox="1"/>
          <p:nvPr/>
        </p:nvSpPr>
        <p:spPr>
          <a:xfrm>
            <a:off x="9832060" y="5685474"/>
            <a:ext cx="357537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b="1" kern="4900" dirty="0">
                <a:solidFill>
                  <a:srgbClr val="08808A"/>
                </a:solidFill>
                <a:latin typeface="Ubuntu" panose="020B0504030602030204" pitchFamily="34" charset="0"/>
              </a:rPr>
              <a:t>a</a:t>
            </a:r>
            <a:endParaRPr lang="fr-FR" sz="1600" kern="4900" dirty="0">
              <a:solidFill>
                <a:srgbClr val="08808A"/>
              </a:solidFill>
              <a:latin typeface="Ubuntu Light" panose="020B0304030602030204" pitchFamily="34" charset="0"/>
            </a:endParaRP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73B61214-98EC-000D-BCA5-DC42A46A55CA}"/>
              </a:ext>
            </a:extLst>
          </p:cNvPr>
          <p:cNvSpPr txBox="1"/>
          <p:nvPr/>
        </p:nvSpPr>
        <p:spPr>
          <a:xfrm>
            <a:off x="8801673" y="4656437"/>
            <a:ext cx="357537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b="1" kern="4900" dirty="0">
                <a:solidFill>
                  <a:srgbClr val="08808A"/>
                </a:solidFill>
                <a:latin typeface="Ubuntu" panose="020B0504030602030204" pitchFamily="34" charset="0"/>
              </a:rPr>
              <a:t>A</a:t>
            </a:r>
            <a:endParaRPr lang="fr-FR" sz="1600" kern="4900" dirty="0">
              <a:solidFill>
                <a:srgbClr val="08808A"/>
              </a:solidFill>
              <a:latin typeface="Ubuntu Light" panose="020B0304030602030204" pitchFamily="34" charset="0"/>
            </a:endParaRPr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9A7B01F1-F834-BEE1-4F5F-1A9165351D46}"/>
              </a:ext>
            </a:extLst>
          </p:cNvPr>
          <p:cNvSpPr txBox="1"/>
          <p:nvPr/>
        </p:nvSpPr>
        <p:spPr>
          <a:xfrm>
            <a:off x="10413910" y="4656437"/>
            <a:ext cx="357537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b="1" kern="4900" dirty="0">
                <a:solidFill>
                  <a:srgbClr val="C1DFE1"/>
                </a:solidFill>
                <a:latin typeface="Ubuntu" panose="020B0504030602030204" pitchFamily="34" charset="0"/>
              </a:rPr>
              <a:t>v</a:t>
            </a:r>
            <a:endParaRPr lang="fr-FR" sz="1600" kern="4900" dirty="0">
              <a:solidFill>
                <a:srgbClr val="C1DFE1"/>
              </a:solidFill>
              <a:latin typeface="Ubuntu Light" panose="020B0304030602030204" pitchFamily="34" charset="0"/>
            </a:endParaRP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A030FAA7-50E2-58CD-F072-94BC5D7F9A4F}"/>
              </a:ext>
            </a:extLst>
          </p:cNvPr>
          <p:cNvSpPr txBox="1"/>
          <p:nvPr/>
        </p:nvSpPr>
        <p:spPr>
          <a:xfrm>
            <a:off x="9745657" y="3623826"/>
            <a:ext cx="357537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b="1" kern="4900" dirty="0">
                <a:solidFill>
                  <a:srgbClr val="C1DFE1"/>
                </a:solidFill>
                <a:latin typeface="Ubuntu" panose="020B0504030602030204" pitchFamily="34" charset="0"/>
              </a:rPr>
              <a:t>V</a:t>
            </a:r>
            <a:endParaRPr lang="fr-FR" sz="1600" kern="4900" dirty="0">
              <a:solidFill>
                <a:srgbClr val="C1DFE1"/>
              </a:solidFill>
              <a:latin typeface="Ubuntu Light" panose="020B0304030602030204" pitchFamily="34" charset="0"/>
            </a:endParaRP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968E5D27-B4E7-A30D-51E7-47F4B5DCA653}"/>
              </a:ext>
            </a:extLst>
          </p:cNvPr>
          <p:cNvSpPr txBox="1"/>
          <p:nvPr/>
        </p:nvSpPr>
        <p:spPr>
          <a:xfrm>
            <a:off x="8810666" y="2593517"/>
            <a:ext cx="566917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b="1" kern="4900" dirty="0">
                <a:solidFill>
                  <a:srgbClr val="C1DFE1"/>
                </a:solidFill>
                <a:latin typeface="Ubuntu" panose="020B0504030602030204" pitchFamily="34" charset="0"/>
              </a:rPr>
              <a:t>V’</a:t>
            </a:r>
            <a:endParaRPr lang="fr-FR" sz="1600" kern="4900" dirty="0">
              <a:solidFill>
                <a:srgbClr val="C1DFE1"/>
              </a:solidFill>
              <a:latin typeface="Ubuntu Light" panose="020B0304030602030204" pitchFamily="34" charset="0"/>
            </a:endParaRPr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4A72B4AE-253E-F8AD-A927-1FF9ABF7F0BC}"/>
              </a:ext>
            </a:extLst>
          </p:cNvPr>
          <p:cNvSpPr txBox="1"/>
          <p:nvPr/>
        </p:nvSpPr>
        <p:spPr>
          <a:xfrm>
            <a:off x="10479571" y="2593517"/>
            <a:ext cx="566917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b="1" kern="4900" dirty="0">
                <a:solidFill>
                  <a:srgbClr val="C1DFE1"/>
                </a:solidFill>
                <a:latin typeface="Ubuntu" panose="020B0504030602030204" pitchFamily="34" charset="0"/>
              </a:rPr>
              <a:t>n</a:t>
            </a:r>
            <a:endParaRPr lang="fr-FR" sz="1600" kern="4900" dirty="0">
              <a:solidFill>
                <a:srgbClr val="C1DFE1"/>
              </a:solidFill>
              <a:latin typeface="Ubuntu Light" panose="020B0304030602030204" pitchFamily="34" charset="0"/>
            </a:endParaRPr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73862E43-9C1D-00A2-C2A4-EE1B43EFD5DC}"/>
              </a:ext>
            </a:extLst>
          </p:cNvPr>
          <p:cNvSpPr txBox="1"/>
          <p:nvPr/>
        </p:nvSpPr>
        <p:spPr>
          <a:xfrm>
            <a:off x="9483936" y="1562177"/>
            <a:ext cx="566917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b="1" kern="4900" dirty="0">
                <a:solidFill>
                  <a:srgbClr val="C1DFE1"/>
                </a:solidFill>
                <a:latin typeface="Ubuntu" panose="020B0504030602030204" pitchFamily="34" charset="0"/>
              </a:rPr>
              <a:t>N</a:t>
            </a:r>
            <a:endParaRPr lang="fr-FR" sz="1600" kern="4900" dirty="0">
              <a:solidFill>
                <a:srgbClr val="C1DFE1"/>
              </a:solidFill>
              <a:latin typeface="Ubuntu Light" panose="020B0304030602030204" pitchFamily="34" charset="0"/>
            </a:endParaRPr>
          </a:p>
        </p:txBody>
      </p:sp>
      <p:sp>
        <p:nvSpPr>
          <p:cNvPr id="26" name="ZoneTexte 25">
            <a:extLst>
              <a:ext uri="{FF2B5EF4-FFF2-40B4-BE49-F238E27FC236}">
                <a16:creationId xmlns:a16="http://schemas.microsoft.com/office/drawing/2014/main" id="{E36233F5-D692-22B5-33C1-539E4B770624}"/>
              </a:ext>
            </a:extLst>
          </p:cNvPr>
          <p:cNvSpPr txBox="1"/>
          <p:nvPr/>
        </p:nvSpPr>
        <p:spPr>
          <a:xfrm>
            <a:off x="8058270" y="3971848"/>
            <a:ext cx="775153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i="1" kern="4900" spc="190" dirty="0">
                <a:solidFill>
                  <a:schemeClr val="bg1">
                    <a:lumMod val="95000"/>
                  </a:schemeClr>
                </a:solidFill>
                <a:latin typeface="Ubuntu Light" panose="020B0304030602030204" pitchFamily="34" charset="0"/>
              </a:rPr>
              <a:t>dé-</a:t>
            </a:r>
          </a:p>
        </p:txBody>
      </p:sp>
      <p:sp>
        <p:nvSpPr>
          <p:cNvPr id="27" name="ZoneTexte 26">
            <a:extLst>
              <a:ext uri="{FF2B5EF4-FFF2-40B4-BE49-F238E27FC236}">
                <a16:creationId xmlns:a16="http://schemas.microsoft.com/office/drawing/2014/main" id="{2ECBEB13-9541-F81E-B440-33848310D298}"/>
              </a:ext>
            </a:extLst>
          </p:cNvPr>
          <p:cNvSpPr txBox="1"/>
          <p:nvPr/>
        </p:nvSpPr>
        <p:spPr>
          <a:xfrm>
            <a:off x="7901974" y="6053692"/>
            <a:ext cx="1007499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i="1" kern="4900" spc="190" dirty="0">
                <a:latin typeface="Ubuntu Light" panose="020B0304030602030204" pitchFamily="34" charset="0"/>
              </a:rPr>
              <a:t>nation</a:t>
            </a:r>
          </a:p>
        </p:txBody>
      </p:sp>
      <p:sp>
        <p:nvSpPr>
          <p:cNvPr id="28" name="ZoneTexte 27">
            <a:extLst>
              <a:ext uri="{FF2B5EF4-FFF2-40B4-BE49-F238E27FC236}">
                <a16:creationId xmlns:a16="http://schemas.microsoft.com/office/drawing/2014/main" id="{3786E9DE-E528-3726-482A-8A16CC5AC751}"/>
              </a:ext>
            </a:extLst>
          </p:cNvPr>
          <p:cNvSpPr txBox="1"/>
          <p:nvPr/>
        </p:nvSpPr>
        <p:spPr>
          <a:xfrm>
            <a:off x="9704135" y="6053692"/>
            <a:ext cx="1007499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i="1" kern="4900" spc="190" dirty="0">
                <a:latin typeface="Ubuntu Light" panose="020B0304030602030204" pitchFamily="34" charset="0"/>
              </a:rPr>
              <a:t>-al</a:t>
            </a:r>
          </a:p>
        </p:txBody>
      </p:sp>
      <p:sp>
        <p:nvSpPr>
          <p:cNvPr id="29" name="ZoneTexte 28">
            <a:extLst>
              <a:ext uri="{FF2B5EF4-FFF2-40B4-BE49-F238E27FC236}">
                <a16:creationId xmlns:a16="http://schemas.microsoft.com/office/drawing/2014/main" id="{8CB0F73C-7ECC-D96F-1DDF-CE5A76557686}"/>
              </a:ext>
            </a:extLst>
          </p:cNvPr>
          <p:cNvSpPr txBox="1"/>
          <p:nvPr/>
        </p:nvSpPr>
        <p:spPr>
          <a:xfrm>
            <a:off x="10317262" y="4921810"/>
            <a:ext cx="1007499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i="1" kern="4900" spc="190" dirty="0">
                <a:solidFill>
                  <a:schemeClr val="bg1">
                    <a:lumMod val="95000"/>
                  </a:schemeClr>
                </a:solidFill>
                <a:latin typeface="Ubuntu Light" panose="020B0304030602030204" pitchFamily="34" charset="0"/>
              </a:rPr>
              <a:t>-</a:t>
            </a:r>
            <a:r>
              <a:rPr lang="fr-FR" sz="1600" i="1" kern="4900" spc="190" dirty="0" err="1">
                <a:solidFill>
                  <a:schemeClr val="bg1">
                    <a:lumMod val="95000"/>
                  </a:schemeClr>
                </a:solidFill>
                <a:latin typeface="Ubuntu Light" panose="020B0304030602030204" pitchFamily="34" charset="0"/>
              </a:rPr>
              <a:t>is</a:t>
            </a:r>
            <a:endParaRPr lang="fr-FR" sz="1600" i="1" kern="4900" spc="190" dirty="0">
              <a:solidFill>
                <a:schemeClr val="bg1">
                  <a:lumMod val="95000"/>
                </a:schemeClr>
              </a:solidFill>
              <a:latin typeface="Ubuntu Light" panose="020B0304030602030204" pitchFamily="34" charset="0"/>
            </a:endParaRPr>
          </a:p>
        </p:txBody>
      </p:sp>
      <p:sp>
        <p:nvSpPr>
          <p:cNvPr id="30" name="ZoneTexte 29">
            <a:extLst>
              <a:ext uri="{FF2B5EF4-FFF2-40B4-BE49-F238E27FC236}">
                <a16:creationId xmlns:a16="http://schemas.microsoft.com/office/drawing/2014/main" id="{78415F61-2AE1-3EA3-AFB6-EBC0F2C78F1D}"/>
              </a:ext>
            </a:extLst>
          </p:cNvPr>
          <p:cNvSpPr txBox="1"/>
          <p:nvPr/>
        </p:nvSpPr>
        <p:spPr>
          <a:xfrm>
            <a:off x="10317262" y="2870924"/>
            <a:ext cx="1007499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i="1" kern="4900" spc="190" dirty="0">
                <a:solidFill>
                  <a:schemeClr val="bg1">
                    <a:lumMod val="95000"/>
                  </a:schemeClr>
                </a:solidFill>
                <a:latin typeface="Ubuntu Light" panose="020B0304030602030204" pitchFamily="34" charset="0"/>
              </a:rPr>
              <a:t>-</a:t>
            </a:r>
            <a:r>
              <a:rPr lang="fr-FR" sz="1600" i="1" kern="4900" spc="190" dirty="0" err="1">
                <a:solidFill>
                  <a:schemeClr val="bg1">
                    <a:lumMod val="95000"/>
                  </a:schemeClr>
                </a:solidFill>
                <a:latin typeface="Ubuntu Light" panose="020B0304030602030204" pitchFamily="34" charset="0"/>
              </a:rPr>
              <a:t>ation</a:t>
            </a:r>
            <a:endParaRPr lang="fr-FR" sz="1600" i="1" kern="4900" spc="190" dirty="0">
              <a:solidFill>
                <a:schemeClr val="bg1">
                  <a:lumMod val="95000"/>
                </a:schemeClr>
              </a:solidFill>
              <a:latin typeface="Ubuntu Light" panose="020B0304030602030204" pitchFamily="34" charset="0"/>
            </a:endParaRPr>
          </a:p>
        </p:txBody>
      </p:sp>
      <p:pic>
        <p:nvPicPr>
          <p:cNvPr id="31" name="Diapo 10">
            <a:hlinkClick r:id="" action="ppaction://media"/>
            <a:extLst>
              <a:ext uri="{FF2B5EF4-FFF2-40B4-BE49-F238E27FC236}">
                <a16:creationId xmlns:a16="http://schemas.microsoft.com/office/drawing/2014/main" id="{D39514AD-D8C4-C374-D16D-1ED9C8E5EFE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963644" y="1882763"/>
            <a:ext cx="609601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1719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72" fill="hold"/>
                                        <p:tgtEl>
                                          <p:spTgt spid="3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1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e 1">
            <a:extLst>
              <a:ext uri="{FF2B5EF4-FFF2-40B4-BE49-F238E27FC236}">
                <a16:creationId xmlns:a16="http://schemas.microsoft.com/office/drawing/2014/main" id="{F50151A2-20DC-7F62-BF2C-F60D1B2D602E}"/>
              </a:ext>
            </a:extLst>
          </p:cNvPr>
          <p:cNvGrpSpPr/>
          <p:nvPr/>
        </p:nvGrpSpPr>
        <p:grpSpPr>
          <a:xfrm>
            <a:off x="526918" y="544102"/>
            <a:ext cx="6044084" cy="392436"/>
            <a:chOff x="561761" y="524786"/>
            <a:chExt cx="6044084" cy="392436"/>
          </a:xfrm>
        </p:grpSpPr>
        <p:sp>
          <p:nvSpPr>
            <p:cNvPr id="3" name="ZoneTexte 2">
              <a:extLst>
                <a:ext uri="{FF2B5EF4-FFF2-40B4-BE49-F238E27FC236}">
                  <a16:creationId xmlns:a16="http://schemas.microsoft.com/office/drawing/2014/main" id="{09A8542F-D529-3274-F455-224863EB836D}"/>
                </a:ext>
              </a:extLst>
            </p:cNvPr>
            <p:cNvSpPr txBox="1"/>
            <p:nvPr/>
          </p:nvSpPr>
          <p:spPr>
            <a:xfrm>
              <a:off x="561761" y="609445"/>
              <a:ext cx="604408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400" b="1" dirty="0">
                  <a:latin typeface="Ubuntu Light" panose="020B0304030602030204" pitchFamily="34" charset="0"/>
                  <a:cs typeface="Arial" panose="020B0604020202020204" pitchFamily="34" charset="0"/>
                </a:rPr>
                <a:t>ANALYSE MORPHOLOGIQUE DU MOT DÉRIVÉ : </a:t>
              </a:r>
              <a:r>
                <a:rPr lang="fr-FR" sz="1400" b="1" dirty="0">
                  <a:solidFill>
                    <a:srgbClr val="08808A"/>
                  </a:solidFill>
                  <a:latin typeface="Ubuntu Light" panose="020B0304030602030204" pitchFamily="34" charset="0"/>
                  <a:cs typeface="Arial" panose="020B0604020202020204" pitchFamily="34" charset="0"/>
                </a:rPr>
                <a:t>DÉNATIONALISATION</a:t>
              </a:r>
              <a:r>
                <a:rPr lang="fr-FR" sz="1400" b="1" dirty="0">
                  <a:latin typeface="Ubuntu Light" panose="020B0304030602030204" pitchFamily="34" charset="0"/>
                  <a:cs typeface="Arial" panose="020B0604020202020204" pitchFamily="34" charset="0"/>
                </a:rPr>
                <a:t> </a:t>
              </a:r>
            </a:p>
          </p:txBody>
        </p:sp>
        <p:cxnSp>
          <p:nvCxnSpPr>
            <p:cNvPr id="4" name="Connecteur droit 3">
              <a:extLst>
                <a:ext uri="{FF2B5EF4-FFF2-40B4-BE49-F238E27FC236}">
                  <a16:creationId xmlns:a16="http://schemas.microsoft.com/office/drawing/2014/main" id="{E13F7C92-ACFB-3940-35D2-8B1D38193B88}"/>
                </a:ext>
              </a:extLst>
            </p:cNvPr>
            <p:cNvCxnSpPr>
              <a:cxnSpLocks/>
            </p:cNvCxnSpPr>
            <p:nvPr/>
          </p:nvCxnSpPr>
          <p:spPr>
            <a:xfrm>
              <a:off x="648862" y="524786"/>
              <a:ext cx="5724637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ZoneTexte 4">
            <a:extLst>
              <a:ext uri="{FF2B5EF4-FFF2-40B4-BE49-F238E27FC236}">
                <a16:creationId xmlns:a16="http://schemas.microsoft.com/office/drawing/2014/main" id="{F37C7765-EB70-D49C-E32E-BA87FABC0688}"/>
              </a:ext>
            </a:extLst>
          </p:cNvPr>
          <p:cNvSpPr txBox="1"/>
          <p:nvPr/>
        </p:nvSpPr>
        <p:spPr>
          <a:xfrm>
            <a:off x="685527" y="1144098"/>
            <a:ext cx="517239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i="1" kern="4900" dirty="0">
                <a:latin typeface="Ubuntu Light" panose="020B0304030602030204" pitchFamily="34" charset="0"/>
              </a:rPr>
              <a:t>dé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3B6C7A5C-5B0D-90ED-16E6-71A62EC981FE}"/>
              </a:ext>
            </a:extLst>
          </p:cNvPr>
          <p:cNvSpPr txBox="1"/>
          <p:nvPr/>
        </p:nvSpPr>
        <p:spPr>
          <a:xfrm>
            <a:off x="4416288" y="1144098"/>
            <a:ext cx="721918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i="1" kern="4900" dirty="0" err="1">
                <a:latin typeface="Ubuntu Light" panose="020B0304030602030204" pitchFamily="34" charset="0"/>
              </a:rPr>
              <a:t>ation</a:t>
            </a:r>
            <a:r>
              <a:rPr lang="fr-FR" sz="1600" i="1" kern="4900" dirty="0">
                <a:latin typeface="Ubuntu Light" panose="020B0304030602030204" pitchFamily="34" charset="0"/>
              </a:rPr>
              <a:t> 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39ABF113-274D-0DFA-8D64-5B23998B060F}"/>
              </a:ext>
            </a:extLst>
          </p:cNvPr>
          <p:cNvSpPr txBox="1"/>
          <p:nvPr/>
        </p:nvSpPr>
        <p:spPr>
          <a:xfrm>
            <a:off x="1590747" y="1144098"/>
            <a:ext cx="809206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i="1" kern="4900" dirty="0">
                <a:latin typeface="Ubuntu Light" panose="020B0304030602030204" pitchFamily="34" charset="0"/>
              </a:rPr>
              <a:t>nation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4963F466-6DB9-825E-4523-DDA30FA10F53}"/>
              </a:ext>
            </a:extLst>
          </p:cNvPr>
          <p:cNvSpPr txBox="1"/>
          <p:nvPr/>
        </p:nvSpPr>
        <p:spPr>
          <a:xfrm>
            <a:off x="2787934" y="1144098"/>
            <a:ext cx="443152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i="1" kern="4900" dirty="0">
                <a:latin typeface="Ubuntu Light" panose="020B0304030602030204" pitchFamily="34" charset="0"/>
              </a:rPr>
              <a:t>al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01AFB1BE-F660-5E14-01BC-21E9FEDB8DD0}"/>
              </a:ext>
            </a:extLst>
          </p:cNvPr>
          <p:cNvSpPr txBox="1"/>
          <p:nvPr/>
        </p:nvSpPr>
        <p:spPr>
          <a:xfrm>
            <a:off x="3619067" y="1144098"/>
            <a:ext cx="409237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i="1" kern="4900" dirty="0" err="1">
                <a:latin typeface="Ubuntu Light" panose="020B0304030602030204" pitchFamily="34" charset="0"/>
              </a:rPr>
              <a:t>is</a:t>
            </a:r>
            <a:endParaRPr lang="fr-FR" sz="1600" i="1" kern="4900" dirty="0">
              <a:latin typeface="Ubuntu Light" panose="020B0304030602030204" pitchFamily="34" charset="0"/>
            </a:endParaRP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05D628F6-E510-D83F-C81F-9E0DE94435C5}"/>
              </a:ext>
            </a:extLst>
          </p:cNvPr>
          <p:cNvSpPr txBox="1"/>
          <p:nvPr/>
        </p:nvSpPr>
        <p:spPr>
          <a:xfrm>
            <a:off x="1217988" y="1144098"/>
            <a:ext cx="357537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b="1" i="1" kern="4900" dirty="0">
                <a:solidFill>
                  <a:srgbClr val="3CB99C"/>
                </a:solidFill>
                <a:latin typeface="Ubuntu" panose="020B0504030602030204" pitchFamily="34" charset="0"/>
              </a:rPr>
              <a:t>+</a:t>
            </a:r>
            <a:endParaRPr lang="fr-FR" sz="1600" i="1" kern="4900" dirty="0">
              <a:latin typeface="Ubuntu Light" panose="020B0304030602030204" pitchFamily="34" charset="0"/>
            </a:endParaRP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ED25EAAA-C432-04D6-803E-AE70558BB40A}"/>
              </a:ext>
            </a:extLst>
          </p:cNvPr>
          <p:cNvSpPr txBox="1"/>
          <p:nvPr/>
        </p:nvSpPr>
        <p:spPr>
          <a:xfrm>
            <a:off x="2415175" y="1144098"/>
            <a:ext cx="357537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b="1" i="1" kern="4900" dirty="0">
                <a:solidFill>
                  <a:srgbClr val="3CB99C"/>
                </a:solidFill>
                <a:latin typeface="Ubuntu" panose="020B0504030602030204" pitchFamily="34" charset="0"/>
              </a:rPr>
              <a:t>+</a:t>
            </a:r>
            <a:endParaRPr lang="fr-FR" sz="1600" i="1" kern="4900" dirty="0">
              <a:latin typeface="Ubuntu Light" panose="020B0304030602030204" pitchFamily="34" charset="0"/>
            </a:endParaRP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3DE5E820-E4E8-02FE-754D-F556BFAB82E5}"/>
              </a:ext>
            </a:extLst>
          </p:cNvPr>
          <p:cNvSpPr txBox="1"/>
          <p:nvPr/>
        </p:nvSpPr>
        <p:spPr>
          <a:xfrm>
            <a:off x="3246308" y="1144098"/>
            <a:ext cx="357537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b="1" i="1" kern="4900" dirty="0">
                <a:solidFill>
                  <a:srgbClr val="3CB99C"/>
                </a:solidFill>
                <a:latin typeface="Ubuntu" panose="020B0504030602030204" pitchFamily="34" charset="0"/>
              </a:rPr>
              <a:t>+</a:t>
            </a:r>
            <a:endParaRPr lang="fr-FR" sz="1600" i="1" kern="4900" dirty="0">
              <a:latin typeface="Ubuntu Light" panose="020B0304030602030204" pitchFamily="34" charset="0"/>
            </a:endParaRP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B17B01A1-1472-25E6-994D-B23555126898}"/>
              </a:ext>
            </a:extLst>
          </p:cNvPr>
          <p:cNvSpPr txBox="1"/>
          <p:nvPr/>
        </p:nvSpPr>
        <p:spPr>
          <a:xfrm>
            <a:off x="4043526" y="1144098"/>
            <a:ext cx="357537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b="1" i="1" kern="4900" dirty="0">
                <a:solidFill>
                  <a:srgbClr val="3CB99C"/>
                </a:solidFill>
                <a:latin typeface="Ubuntu" panose="020B0504030602030204" pitchFamily="34" charset="0"/>
              </a:rPr>
              <a:t>+</a:t>
            </a:r>
            <a:endParaRPr lang="fr-FR" sz="1600" i="1" kern="4900" dirty="0">
              <a:latin typeface="Ubuntu Light" panose="020B0304030602030204" pitchFamily="34" charset="0"/>
            </a:endParaRPr>
          </a:p>
        </p:txBody>
      </p:sp>
      <p:sp>
        <p:nvSpPr>
          <p:cNvPr id="14" name="Flèche : chevron 13">
            <a:extLst>
              <a:ext uri="{FF2B5EF4-FFF2-40B4-BE49-F238E27FC236}">
                <a16:creationId xmlns:a16="http://schemas.microsoft.com/office/drawing/2014/main" id="{C6308949-EDFB-8276-7AD0-25F06D2A0B81}"/>
              </a:ext>
            </a:extLst>
          </p:cNvPr>
          <p:cNvSpPr/>
          <p:nvPr/>
        </p:nvSpPr>
        <p:spPr>
          <a:xfrm rot="16200000">
            <a:off x="9271436" y="1739364"/>
            <a:ext cx="1030824" cy="1317623"/>
          </a:xfrm>
          <a:prstGeom prst="chevron">
            <a:avLst>
              <a:gd name="adj" fmla="val 100000"/>
            </a:avLst>
          </a:prstGeom>
          <a:ln w="12700">
            <a:solidFill>
              <a:schemeClr val="bg1">
                <a:lumMod val="9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15" name="Flèche : chevron 14">
            <a:extLst>
              <a:ext uri="{FF2B5EF4-FFF2-40B4-BE49-F238E27FC236}">
                <a16:creationId xmlns:a16="http://schemas.microsoft.com/office/drawing/2014/main" id="{589190F9-A468-5745-9FA7-C7A2A1C49529}"/>
              </a:ext>
            </a:extLst>
          </p:cNvPr>
          <p:cNvSpPr/>
          <p:nvPr/>
        </p:nvSpPr>
        <p:spPr>
          <a:xfrm rot="16200000">
            <a:off x="8612625" y="2770188"/>
            <a:ext cx="1030824" cy="1317623"/>
          </a:xfrm>
          <a:prstGeom prst="chevron">
            <a:avLst>
              <a:gd name="adj" fmla="val 100000"/>
            </a:avLst>
          </a:prstGeom>
          <a:ln w="12700">
            <a:solidFill>
              <a:schemeClr val="bg1">
                <a:lumMod val="9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16" name="Flèche : chevron 15">
            <a:extLst>
              <a:ext uri="{FF2B5EF4-FFF2-40B4-BE49-F238E27FC236}">
                <a16:creationId xmlns:a16="http://schemas.microsoft.com/office/drawing/2014/main" id="{94DFC553-3686-13D2-89F4-A2431E101C00}"/>
              </a:ext>
            </a:extLst>
          </p:cNvPr>
          <p:cNvSpPr/>
          <p:nvPr/>
        </p:nvSpPr>
        <p:spPr>
          <a:xfrm rot="16200000">
            <a:off x="9271436" y="3801012"/>
            <a:ext cx="1030824" cy="1317623"/>
          </a:xfrm>
          <a:prstGeom prst="chevron">
            <a:avLst>
              <a:gd name="adj" fmla="val 100000"/>
            </a:avLst>
          </a:prstGeom>
          <a:ln w="12700">
            <a:solidFill>
              <a:schemeClr val="bg1">
                <a:lumMod val="9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17" name="Flèche : chevron 16">
            <a:extLst>
              <a:ext uri="{FF2B5EF4-FFF2-40B4-BE49-F238E27FC236}">
                <a16:creationId xmlns:a16="http://schemas.microsoft.com/office/drawing/2014/main" id="{5F360343-1FF0-6D76-48EB-8262DA9FF1C6}"/>
              </a:ext>
            </a:extLst>
          </p:cNvPr>
          <p:cNvSpPr/>
          <p:nvPr/>
        </p:nvSpPr>
        <p:spPr>
          <a:xfrm rot="16200000">
            <a:off x="8612624" y="4831835"/>
            <a:ext cx="1030824" cy="1317623"/>
          </a:xfrm>
          <a:prstGeom prst="chevron">
            <a:avLst>
              <a:gd name="adj" fmla="val 100000"/>
            </a:avLst>
          </a:prstGeom>
          <a:ln w="127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66D57DBE-70B8-9AD8-286A-C554B4E831D0}"/>
              </a:ext>
            </a:extLst>
          </p:cNvPr>
          <p:cNvSpPr txBox="1"/>
          <p:nvPr/>
        </p:nvSpPr>
        <p:spPr>
          <a:xfrm>
            <a:off x="8079586" y="5685474"/>
            <a:ext cx="357537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b="1" kern="4900" dirty="0">
                <a:solidFill>
                  <a:srgbClr val="08808A"/>
                </a:solidFill>
                <a:latin typeface="Ubuntu" panose="020B0504030602030204" pitchFamily="34" charset="0"/>
              </a:rPr>
              <a:t>N</a:t>
            </a:r>
            <a:endParaRPr lang="fr-FR" sz="1600" kern="4900" dirty="0">
              <a:solidFill>
                <a:srgbClr val="08808A"/>
              </a:solidFill>
              <a:latin typeface="Ubuntu Light" panose="020B0304030602030204" pitchFamily="34" charset="0"/>
            </a:endParaRP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E8246F89-475D-D4BB-1346-242DA426B014}"/>
              </a:ext>
            </a:extLst>
          </p:cNvPr>
          <p:cNvSpPr txBox="1"/>
          <p:nvPr/>
        </p:nvSpPr>
        <p:spPr>
          <a:xfrm>
            <a:off x="9832060" y="5685474"/>
            <a:ext cx="357537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b="1" kern="4900" dirty="0">
                <a:solidFill>
                  <a:srgbClr val="08808A"/>
                </a:solidFill>
                <a:latin typeface="Ubuntu" panose="020B0504030602030204" pitchFamily="34" charset="0"/>
              </a:rPr>
              <a:t>a</a:t>
            </a:r>
            <a:endParaRPr lang="fr-FR" sz="1600" kern="4900" dirty="0">
              <a:solidFill>
                <a:srgbClr val="08808A"/>
              </a:solidFill>
              <a:latin typeface="Ubuntu Light" panose="020B0304030602030204" pitchFamily="34" charset="0"/>
            </a:endParaRP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30670480-7DC9-065B-AA9C-7B83347908FE}"/>
              </a:ext>
            </a:extLst>
          </p:cNvPr>
          <p:cNvSpPr txBox="1"/>
          <p:nvPr/>
        </p:nvSpPr>
        <p:spPr>
          <a:xfrm>
            <a:off x="8801673" y="4656437"/>
            <a:ext cx="357537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b="1" kern="4900" dirty="0">
                <a:solidFill>
                  <a:srgbClr val="08808A"/>
                </a:solidFill>
                <a:latin typeface="Ubuntu" panose="020B0504030602030204" pitchFamily="34" charset="0"/>
              </a:rPr>
              <a:t>A</a:t>
            </a:r>
            <a:endParaRPr lang="fr-FR" sz="1600" kern="4900" dirty="0">
              <a:solidFill>
                <a:srgbClr val="08808A"/>
              </a:solidFill>
              <a:latin typeface="Ubuntu Light" panose="020B0304030602030204" pitchFamily="34" charset="0"/>
            </a:endParaRPr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C1916A70-89AA-29B2-549F-8BAEB7E0B2E6}"/>
              </a:ext>
            </a:extLst>
          </p:cNvPr>
          <p:cNvSpPr txBox="1"/>
          <p:nvPr/>
        </p:nvSpPr>
        <p:spPr>
          <a:xfrm>
            <a:off x="10413910" y="4656437"/>
            <a:ext cx="357537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b="1" kern="4900" dirty="0">
                <a:solidFill>
                  <a:srgbClr val="C1DFE1"/>
                </a:solidFill>
                <a:latin typeface="Ubuntu" panose="020B0504030602030204" pitchFamily="34" charset="0"/>
              </a:rPr>
              <a:t>v</a:t>
            </a:r>
            <a:endParaRPr lang="fr-FR" sz="1600" kern="4900" dirty="0">
              <a:solidFill>
                <a:srgbClr val="C1DFE1"/>
              </a:solidFill>
              <a:latin typeface="Ubuntu Light" panose="020B0304030602030204" pitchFamily="34" charset="0"/>
            </a:endParaRP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24324514-CF5F-2600-D670-2FEC95A38625}"/>
              </a:ext>
            </a:extLst>
          </p:cNvPr>
          <p:cNvSpPr txBox="1"/>
          <p:nvPr/>
        </p:nvSpPr>
        <p:spPr>
          <a:xfrm>
            <a:off x="9745657" y="3623826"/>
            <a:ext cx="357537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b="1" kern="4900" dirty="0">
                <a:solidFill>
                  <a:srgbClr val="C1DFE1"/>
                </a:solidFill>
                <a:latin typeface="Ubuntu" panose="020B0504030602030204" pitchFamily="34" charset="0"/>
              </a:rPr>
              <a:t>V</a:t>
            </a:r>
            <a:endParaRPr lang="fr-FR" sz="1600" kern="4900" dirty="0">
              <a:solidFill>
                <a:srgbClr val="C1DFE1"/>
              </a:solidFill>
              <a:latin typeface="Ubuntu Light" panose="020B0304030602030204" pitchFamily="34" charset="0"/>
            </a:endParaRP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7D99C676-39BD-897F-7AF9-3D1AFF58F989}"/>
              </a:ext>
            </a:extLst>
          </p:cNvPr>
          <p:cNvSpPr txBox="1"/>
          <p:nvPr/>
        </p:nvSpPr>
        <p:spPr>
          <a:xfrm>
            <a:off x="8810666" y="2593517"/>
            <a:ext cx="566917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b="1" kern="4900" dirty="0">
                <a:solidFill>
                  <a:srgbClr val="C1DFE1"/>
                </a:solidFill>
                <a:latin typeface="Ubuntu" panose="020B0504030602030204" pitchFamily="34" charset="0"/>
              </a:rPr>
              <a:t>V’</a:t>
            </a:r>
            <a:endParaRPr lang="fr-FR" sz="1600" kern="4900" dirty="0">
              <a:solidFill>
                <a:srgbClr val="C1DFE1"/>
              </a:solidFill>
              <a:latin typeface="Ubuntu Light" panose="020B0304030602030204" pitchFamily="34" charset="0"/>
            </a:endParaRPr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40E8D4A1-109F-661B-A810-DADD9F03933E}"/>
              </a:ext>
            </a:extLst>
          </p:cNvPr>
          <p:cNvSpPr txBox="1"/>
          <p:nvPr/>
        </p:nvSpPr>
        <p:spPr>
          <a:xfrm>
            <a:off x="10479571" y="2593517"/>
            <a:ext cx="566917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b="1" kern="4900" dirty="0">
                <a:solidFill>
                  <a:srgbClr val="C1DFE1"/>
                </a:solidFill>
                <a:latin typeface="Ubuntu" panose="020B0504030602030204" pitchFamily="34" charset="0"/>
              </a:rPr>
              <a:t>n</a:t>
            </a:r>
            <a:endParaRPr lang="fr-FR" sz="1600" kern="4900" dirty="0">
              <a:solidFill>
                <a:srgbClr val="C1DFE1"/>
              </a:solidFill>
              <a:latin typeface="Ubuntu Light" panose="020B0304030602030204" pitchFamily="34" charset="0"/>
            </a:endParaRPr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B01CA5A2-C0BE-F005-E3CA-69B010F48578}"/>
              </a:ext>
            </a:extLst>
          </p:cNvPr>
          <p:cNvSpPr txBox="1"/>
          <p:nvPr/>
        </p:nvSpPr>
        <p:spPr>
          <a:xfrm>
            <a:off x="9483936" y="1562177"/>
            <a:ext cx="566917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b="1" kern="4900" dirty="0">
                <a:solidFill>
                  <a:srgbClr val="C1DFE1"/>
                </a:solidFill>
                <a:latin typeface="Ubuntu" panose="020B0504030602030204" pitchFamily="34" charset="0"/>
              </a:rPr>
              <a:t>N</a:t>
            </a:r>
            <a:endParaRPr lang="fr-FR" sz="1600" kern="4900" dirty="0">
              <a:solidFill>
                <a:srgbClr val="C1DFE1"/>
              </a:solidFill>
              <a:latin typeface="Ubuntu Light" panose="020B0304030602030204" pitchFamily="34" charset="0"/>
            </a:endParaRPr>
          </a:p>
        </p:txBody>
      </p:sp>
      <p:sp>
        <p:nvSpPr>
          <p:cNvPr id="26" name="ZoneTexte 25">
            <a:extLst>
              <a:ext uri="{FF2B5EF4-FFF2-40B4-BE49-F238E27FC236}">
                <a16:creationId xmlns:a16="http://schemas.microsoft.com/office/drawing/2014/main" id="{FCD8F002-4E2B-B0DA-8C51-B12DA3183369}"/>
              </a:ext>
            </a:extLst>
          </p:cNvPr>
          <p:cNvSpPr txBox="1"/>
          <p:nvPr/>
        </p:nvSpPr>
        <p:spPr>
          <a:xfrm>
            <a:off x="8058270" y="3971848"/>
            <a:ext cx="775153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i="1" kern="4900" spc="190" dirty="0">
                <a:solidFill>
                  <a:schemeClr val="bg1">
                    <a:lumMod val="95000"/>
                  </a:schemeClr>
                </a:solidFill>
                <a:latin typeface="Ubuntu Light" panose="020B0304030602030204" pitchFamily="34" charset="0"/>
              </a:rPr>
              <a:t>dé-</a:t>
            </a:r>
          </a:p>
        </p:txBody>
      </p:sp>
      <p:sp>
        <p:nvSpPr>
          <p:cNvPr id="27" name="ZoneTexte 26">
            <a:extLst>
              <a:ext uri="{FF2B5EF4-FFF2-40B4-BE49-F238E27FC236}">
                <a16:creationId xmlns:a16="http://schemas.microsoft.com/office/drawing/2014/main" id="{A5F3AF30-CB84-B20B-B2E2-2519254D6DF2}"/>
              </a:ext>
            </a:extLst>
          </p:cNvPr>
          <p:cNvSpPr txBox="1"/>
          <p:nvPr/>
        </p:nvSpPr>
        <p:spPr>
          <a:xfrm>
            <a:off x="7901974" y="6053692"/>
            <a:ext cx="1007499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i="1" kern="4900" spc="190" dirty="0">
                <a:latin typeface="Ubuntu Light" panose="020B0304030602030204" pitchFamily="34" charset="0"/>
              </a:rPr>
              <a:t>nation</a:t>
            </a:r>
          </a:p>
        </p:txBody>
      </p:sp>
      <p:sp>
        <p:nvSpPr>
          <p:cNvPr id="28" name="ZoneTexte 27">
            <a:extLst>
              <a:ext uri="{FF2B5EF4-FFF2-40B4-BE49-F238E27FC236}">
                <a16:creationId xmlns:a16="http://schemas.microsoft.com/office/drawing/2014/main" id="{8E18D940-7489-A6CB-C8B4-42A6AEAC258E}"/>
              </a:ext>
            </a:extLst>
          </p:cNvPr>
          <p:cNvSpPr txBox="1"/>
          <p:nvPr/>
        </p:nvSpPr>
        <p:spPr>
          <a:xfrm>
            <a:off x="9704135" y="6053692"/>
            <a:ext cx="1007499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i="1" kern="4900" spc="190" dirty="0">
                <a:latin typeface="Ubuntu Light" panose="020B0304030602030204" pitchFamily="34" charset="0"/>
              </a:rPr>
              <a:t>-al</a:t>
            </a:r>
          </a:p>
        </p:txBody>
      </p:sp>
      <p:sp>
        <p:nvSpPr>
          <p:cNvPr id="29" name="ZoneTexte 28">
            <a:extLst>
              <a:ext uri="{FF2B5EF4-FFF2-40B4-BE49-F238E27FC236}">
                <a16:creationId xmlns:a16="http://schemas.microsoft.com/office/drawing/2014/main" id="{5CC71CFC-3D53-51B4-DBF0-B054615B6628}"/>
              </a:ext>
            </a:extLst>
          </p:cNvPr>
          <p:cNvSpPr txBox="1"/>
          <p:nvPr/>
        </p:nvSpPr>
        <p:spPr>
          <a:xfrm>
            <a:off x="10317262" y="4921810"/>
            <a:ext cx="1007499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i="1" kern="4900" spc="190" dirty="0">
                <a:solidFill>
                  <a:schemeClr val="bg1">
                    <a:lumMod val="95000"/>
                  </a:schemeClr>
                </a:solidFill>
                <a:latin typeface="Ubuntu Light" panose="020B0304030602030204" pitchFamily="34" charset="0"/>
              </a:rPr>
              <a:t>-</a:t>
            </a:r>
            <a:r>
              <a:rPr lang="fr-FR" sz="1600" i="1" kern="4900" spc="190" dirty="0" err="1">
                <a:solidFill>
                  <a:schemeClr val="bg1">
                    <a:lumMod val="95000"/>
                  </a:schemeClr>
                </a:solidFill>
                <a:latin typeface="Ubuntu Light" panose="020B0304030602030204" pitchFamily="34" charset="0"/>
              </a:rPr>
              <a:t>is</a:t>
            </a:r>
            <a:endParaRPr lang="fr-FR" sz="1600" i="1" kern="4900" spc="190" dirty="0">
              <a:solidFill>
                <a:schemeClr val="bg1">
                  <a:lumMod val="95000"/>
                </a:schemeClr>
              </a:solidFill>
              <a:latin typeface="Ubuntu Light" panose="020B0304030602030204" pitchFamily="34" charset="0"/>
            </a:endParaRPr>
          </a:p>
        </p:txBody>
      </p:sp>
      <p:sp>
        <p:nvSpPr>
          <p:cNvPr id="30" name="ZoneTexte 29">
            <a:extLst>
              <a:ext uri="{FF2B5EF4-FFF2-40B4-BE49-F238E27FC236}">
                <a16:creationId xmlns:a16="http://schemas.microsoft.com/office/drawing/2014/main" id="{B8754B45-25A7-29AB-5B13-6F984D424DE8}"/>
              </a:ext>
            </a:extLst>
          </p:cNvPr>
          <p:cNvSpPr txBox="1"/>
          <p:nvPr/>
        </p:nvSpPr>
        <p:spPr>
          <a:xfrm>
            <a:off x="10317262" y="2870924"/>
            <a:ext cx="1007499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i="1" kern="4900" spc="190" dirty="0">
                <a:solidFill>
                  <a:schemeClr val="bg1">
                    <a:lumMod val="95000"/>
                  </a:schemeClr>
                </a:solidFill>
                <a:latin typeface="Ubuntu Light" panose="020B0304030602030204" pitchFamily="34" charset="0"/>
              </a:rPr>
              <a:t>-</a:t>
            </a:r>
            <a:r>
              <a:rPr lang="fr-FR" sz="1600" i="1" kern="4900" spc="190" dirty="0" err="1">
                <a:solidFill>
                  <a:schemeClr val="bg1">
                    <a:lumMod val="95000"/>
                  </a:schemeClr>
                </a:solidFill>
                <a:latin typeface="Ubuntu Light" panose="020B0304030602030204" pitchFamily="34" charset="0"/>
              </a:rPr>
              <a:t>ation</a:t>
            </a:r>
            <a:endParaRPr lang="fr-FR" sz="1600" i="1" kern="4900" spc="190" dirty="0">
              <a:solidFill>
                <a:schemeClr val="bg1">
                  <a:lumMod val="95000"/>
                </a:schemeClr>
              </a:solidFill>
              <a:latin typeface="Ubuntu Light" panose="020B0304030602030204" pitchFamily="34" charset="0"/>
            </a:endParaRPr>
          </a:p>
        </p:txBody>
      </p:sp>
      <p:pic>
        <p:nvPicPr>
          <p:cNvPr id="31" name="Diapo 11">
            <a:hlinkClick r:id="" action="ppaction://media"/>
            <a:extLst>
              <a:ext uri="{FF2B5EF4-FFF2-40B4-BE49-F238E27FC236}">
                <a16:creationId xmlns:a16="http://schemas.microsoft.com/office/drawing/2014/main" id="{E7362257-6AFC-06AF-3E60-F448A58B1C00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822603" y="1462818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567672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480" fill="hold"/>
                                        <p:tgtEl>
                                          <p:spTgt spid="3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1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e 1">
            <a:extLst>
              <a:ext uri="{FF2B5EF4-FFF2-40B4-BE49-F238E27FC236}">
                <a16:creationId xmlns:a16="http://schemas.microsoft.com/office/drawing/2014/main" id="{789661C7-E219-ED7A-7E22-DEA2A02C727F}"/>
              </a:ext>
            </a:extLst>
          </p:cNvPr>
          <p:cNvGrpSpPr/>
          <p:nvPr/>
        </p:nvGrpSpPr>
        <p:grpSpPr>
          <a:xfrm>
            <a:off x="526918" y="544102"/>
            <a:ext cx="6044084" cy="392436"/>
            <a:chOff x="561761" y="524786"/>
            <a:chExt cx="6044084" cy="392436"/>
          </a:xfrm>
        </p:grpSpPr>
        <p:sp>
          <p:nvSpPr>
            <p:cNvPr id="3" name="ZoneTexte 2">
              <a:extLst>
                <a:ext uri="{FF2B5EF4-FFF2-40B4-BE49-F238E27FC236}">
                  <a16:creationId xmlns:a16="http://schemas.microsoft.com/office/drawing/2014/main" id="{62809830-A367-C5B0-58F7-918FCAB13409}"/>
                </a:ext>
              </a:extLst>
            </p:cNvPr>
            <p:cNvSpPr txBox="1"/>
            <p:nvPr/>
          </p:nvSpPr>
          <p:spPr>
            <a:xfrm>
              <a:off x="561761" y="609445"/>
              <a:ext cx="604408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400" b="1" dirty="0">
                  <a:latin typeface="Ubuntu Light" panose="020B0304030602030204" pitchFamily="34" charset="0"/>
                  <a:cs typeface="Arial" panose="020B0604020202020204" pitchFamily="34" charset="0"/>
                </a:rPr>
                <a:t>ANALYSE MORPHOLOGIQUE DU MOT DÉRIVÉ : </a:t>
              </a:r>
              <a:r>
                <a:rPr lang="fr-FR" sz="1400" b="1" dirty="0">
                  <a:solidFill>
                    <a:srgbClr val="08808A"/>
                  </a:solidFill>
                  <a:latin typeface="Ubuntu Light" panose="020B0304030602030204" pitchFamily="34" charset="0"/>
                  <a:cs typeface="Arial" panose="020B0604020202020204" pitchFamily="34" charset="0"/>
                </a:rPr>
                <a:t>DÉNATIONALISATION</a:t>
              </a:r>
              <a:r>
                <a:rPr lang="fr-FR" sz="1400" b="1" dirty="0">
                  <a:latin typeface="Ubuntu Light" panose="020B0304030602030204" pitchFamily="34" charset="0"/>
                  <a:cs typeface="Arial" panose="020B0604020202020204" pitchFamily="34" charset="0"/>
                </a:rPr>
                <a:t> </a:t>
              </a:r>
            </a:p>
          </p:txBody>
        </p:sp>
        <p:cxnSp>
          <p:nvCxnSpPr>
            <p:cNvPr id="4" name="Connecteur droit 3">
              <a:extLst>
                <a:ext uri="{FF2B5EF4-FFF2-40B4-BE49-F238E27FC236}">
                  <a16:creationId xmlns:a16="http://schemas.microsoft.com/office/drawing/2014/main" id="{D1070423-08D8-5916-6E52-B6F569ABE89B}"/>
                </a:ext>
              </a:extLst>
            </p:cNvPr>
            <p:cNvCxnSpPr>
              <a:cxnSpLocks/>
            </p:cNvCxnSpPr>
            <p:nvPr/>
          </p:nvCxnSpPr>
          <p:spPr>
            <a:xfrm>
              <a:off x="648862" y="524786"/>
              <a:ext cx="5724637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ZoneTexte 4">
            <a:extLst>
              <a:ext uri="{FF2B5EF4-FFF2-40B4-BE49-F238E27FC236}">
                <a16:creationId xmlns:a16="http://schemas.microsoft.com/office/drawing/2014/main" id="{ADCFD62D-6D8E-E0F4-0F54-9FD6B56B8C1C}"/>
              </a:ext>
            </a:extLst>
          </p:cNvPr>
          <p:cNvSpPr txBox="1"/>
          <p:nvPr/>
        </p:nvSpPr>
        <p:spPr>
          <a:xfrm>
            <a:off x="685527" y="1144098"/>
            <a:ext cx="517239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i="1" kern="4900" dirty="0">
                <a:latin typeface="Ubuntu Light" panose="020B0304030602030204" pitchFamily="34" charset="0"/>
              </a:rPr>
              <a:t>dé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661C4C11-5E77-90F0-C794-A2E5165F62C8}"/>
              </a:ext>
            </a:extLst>
          </p:cNvPr>
          <p:cNvSpPr txBox="1"/>
          <p:nvPr/>
        </p:nvSpPr>
        <p:spPr>
          <a:xfrm>
            <a:off x="4416288" y="1144098"/>
            <a:ext cx="721918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i="1" kern="4900" dirty="0" err="1">
                <a:latin typeface="Ubuntu Light" panose="020B0304030602030204" pitchFamily="34" charset="0"/>
              </a:rPr>
              <a:t>ation</a:t>
            </a:r>
            <a:r>
              <a:rPr lang="fr-FR" sz="1600" i="1" kern="4900" dirty="0">
                <a:latin typeface="Ubuntu Light" panose="020B0304030602030204" pitchFamily="34" charset="0"/>
              </a:rPr>
              <a:t> 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A256C8A9-30E6-1DD7-D252-12FCCE1D3D5B}"/>
              </a:ext>
            </a:extLst>
          </p:cNvPr>
          <p:cNvSpPr txBox="1"/>
          <p:nvPr/>
        </p:nvSpPr>
        <p:spPr>
          <a:xfrm>
            <a:off x="1590747" y="1144098"/>
            <a:ext cx="809206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i="1" kern="4900" dirty="0">
                <a:latin typeface="Ubuntu Light" panose="020B0304030602030204" pitchFamily="34" charset="0"/>
              </a:rPr>
              <a:t>nation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AAE49464-A102-DC81-AE22-4EAA16056607}"/>
              </a:ext>
            </a:extLst>
          </p:cNvPr>
          <p:cNvSpPr txBox="1"/>
          <p:nvPr/>
        </p:nvSpPr>
        <p:spPr>
          <a:xfrm>
            <a:off x="2787934" y="1144098"/>
            <a:ext cx="443152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i="1" kern="4900" dirty="0">
                <a:latin typeface="Ubuntu Light" panose="020B0304030602030204" pitchFamily="34" charset="0"/>
              </a:rPr>
              <a:t>al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289D213F-05B0-C57E-841D-9C67B77AF1DA}"/>
              </a:ext>
            </a:extLst>
          </p:cNvPr>
          <p:cNvSpPr txBox="1"/>
          <p:nvPr/>
        </p:nvSpPr>
        <p:spPr>
          <a:xfrm>
            <a:off x="3619067" y="1144098"/>
            <a:ext cx="409237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i="1" kern="4900" dirty="0" err="1">
                <a:latin typeface="Ubuntu Light" panose="020B0304030602030204" pitchFamily="34" charset="0"/>
              </a:rPr>
              <a:t>is</a:t>
            </a:r>
            <a:endParaRPr lang="fr-FR" sz="1600" i="1" kern="4900" dirty="0">
              <a:latin typeface="Ubuntu Light" panose="020B0304030602030204" pitchFamily="34" charset="0"/>
            </a:endParaRP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9F964DEB-759D-FDB9-686B-B5DBF9B96B51}"/>
              </a:ext>
            </a:extLst>
          </p:cNvPr>
          <p:cNvSpPr txBox="1"/>
          <p:nvPr/>
        </p:nvSpPr>
        <p:spPr>
          <a:xfrm>
            <a:off x="1217988" y="1144098"/>
            <a:ext cx="357537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b="1" i="1" kern="4900" dirty="0">
                <a:solidFill>
                  <a:srgbClr val="3CB99C"/>
                </a:solidFill>
                <a:latin typeface="Ubuntu" panose="020B0504030602030204" pitchFamily="34" charset="0"/>
              </a:rPr>
              <a:t>+</a:t>
            </a:r>
            <a:endParaRPr lang="fr-FR" sz="1600" i="1" kern="4900" dirty="0">
              <a:latin typeface="Ubuntu Light" panose="020B0304030602030204" pitchFamily="34" charset="0"/>
            </a:endParaRP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659C5B4F-504C-A9E5-33A7-C0E4419E9F95}"/>
              </a:ext>
            </a:extLst>
          </p:cNvPr>
          <p:cNvSpPr txBox="1"/>
          <p:nvPr/>
        </p:nvSpPr>
        <p:spPr>
          <a:xfrm>
            <a:off x="2415175" y="1144098"/>
            <a:ext cx="357537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b="1" i="1" kern="4900" dirty="0">
                <a:solidFill>
                  <a:srgbClr val="3CB99C"/>
                </a:solidFill>
                <a:latin typeface="Ubuntu" panose="020B0504030602030204" pitchFamily="34" charset="0"/>
              </a:rPr>
              <a:t>+</a:t>
            </a:r>
            <a:endParaRPr lang="fr-FR" sz="1600" i="1" kern="4900" dirty="0">
              <a:latin typeface="Ubuntu Light" panose="020B0304030602030204" pitchFamily="34" charset="0"/>
            </a:endParaRP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11EC3364-F2F1-1B34-D56D-0D19D599192B}"/>
              </a:ext>
            </a:extLst>
          </p:cNvPr>
          <p:cNvSpPr txBox="1"/>
          <p:nvPr/>
        </p:nvSpPr>
        <p:spPr>
          <a:xfrm>
            <a:off x="3246308" y="1144098"/>
            <a:ext cx="357537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b="1" i="1" kern="4900" dirty="0">
                <a:solidFill>
                  <a:srgbClr val="3CB99C"/>
                </a:solidFill>
                <a:latin typeface="Ubuntu" panose="020B0504030602030204" pitchFamily="34" charset="0"/>
              </a:rPr>
              <a:t>+</a:t>
            </a:r>
            <a:endParaRPr lang="fr-FR" sz="1600" i="1" kern="4900" dirty="0">
              <a:latin typeface="Ubuntu Light" panose="020B0304030602030204" pitchFamily="34" charset="0"/>
            </a:endParaRP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C81838A1-C594-FB29-B480-006E30E59E5E}"/>
              </a:ext>
            </a:extLst>
          </p:cNvPr>
          <p:cNvSpPr txBox="1"/>
          <p:nvPr/>
        </p:nvSpPr>
        <p:spPr>
          <a:xfrm>
            <a:off x="4043526" y="1144098"/>
            <a:ext cx="357537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b="1" i="1" kern="4900" dirty="0">
                <a:solidFill>
                  <a:srgbClr val="3CB99C"/>
                </a:solidFill>
                <a:latin typeface="Ubuntu" panose="020B0504030602030204" pitchFamily="34" charset="0"/>
              </a:rPr>
              <a:t>+</a:t>
            </a:r>
            <a:endParaRPr lang="fr-FR" sz="1600" i="1" kern="4900" dirty="0">
              <a:latin typeface="Ubuntu Light" panose="020B0304030602030204" pitchFamily="34" charset="0"/>
            </a:endParaRPr>
          </a:p>
        </p:txBody>
      </p:sp>
      <p:sp>
        <p:nvSpPr>
          <p:cNvPr id="14" name="Flèche : chevron 13">
            <a:extLst>
              <a:ext uri="{FF2B5EF4-FFF2-40B4-BE49-F238E27FC236}">
                <a16:creationId xmlns:a16="http://schemas.microsoft.com/office/drawing/2014/main" id="{5ABCAC68-AA6A-AFDA-0652-48FAD06D3AF3}"/>
              </a:ext>
            </a:extLst>
          </p:cNvPr>
          <p:cNvSpPr/>
          <p:nvPr/>
        </p:nvSpPr>
        <p:spPr>
          <a:xfrm rot="16200000">
            <a:off x="9271436" y="1739364"/>
            <a:ext cx="1030824" cy="1317623"/>
          </a:xfrm>
          <a:prstGeom prst="chevron">
            <a:avLst>
              <a:gd name="adj" fmla="val 100000"/>
            </a:avLst>
          </a:prstGeom>
          <a:ln w="12700">
            <a:solidFill>
              <a:schemeClr val="bg1">
                <a:lumMod val="9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15" name="Flèche : chevron 14">
            <a:extLst>
              <a:ext uri="{FF2B5EF4-FFF2-40B4-BE49-F238E27FC236}">
                <a16:creationId xmlns:a16="http://schemas.microsoft.com/office/drawing/2014/main" id="{588E9E93-2BB3-8A3B-9177-62D87C2C88B0}"/>
              </a:ext>
            </a:extLst>
          </p:cNvPr>
          <p:cNvSpPr/>
          <p:nvPr/>
        </p:nvSpPr>
        <p:spPr>
          <a:xfrm rot="16200000">
            <a:off x="8612625" y="2770188"/>
            <a:ext cx="1030824" cy="1317623"/>
          </a:xfrm>
          <a:prstGeom prst="chevron">
            <a:avLst>
              <a:gd name="adj" fmla="val 100000"/>
            </a:avLst>
          </a:prstGeom>
          <a:ln w="12700">
            <a:solidFill>
              <a:schemeClr val="bg1">
                <a:lumMod val="9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16" name="Flèche : chevron 15">
            <a:extLst>
              <a:ext uri="{FF2B5EF4-FFF2-40B4-BE49-F238E27FC236}">
                <a16:creationId xmlns:a16="http://schemas.microsoft.com/office/drawing/2014/main" id="{7AEFD32A-A55B-6E46-4458-07EF82A38323}"/>
              </a:ext>
            </a:extLst>
          </p:cNvPr>
          <p:cNvSpPr/>
          <p:nvPr/>
        </p:nvSpPr>
        <p:spPr>
          <a:xfrm rot="16200000">
            <a:off x="9271436" y="3801012"/>
            <a:ext cx="1030824" cy="1317623"/>
          </a:xfrm>
          <a:prstGeom prst="chevron">
            <a:avLst>
              <a:gd name="adj" fmla="val 100000"/>
            </a:avLst>
          </a:prstGeom>
          <a:ln w="127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17" name="Flèche : chevron 16">
            <a:extLst>
              <a:ext uri="{FF2B5EF4-FFF2-40B4-BE49-F238E27FC236}">
                <a16:creationId xmlns:a16="http://schemas.microsoft.com/office/drawing/2014/main" id="{CD0C444F-27C0-22CC-A7B4-7C06AB44931A}"/>
              </a:ext>
            </a:extLst>
          </p:cNvPr>
          <p:cNvSpPr/>
          <p:nvPr/>
        </p:nvSpPr>
        <p:spPr>
          <a:xfrm rot="16200000">
            <a:off x="8612624" y="4831835"/>
            <a:ext cx="1030824" cy="1317623"/>
          </a:xfrm>
          <a:prstGeom prst="chevron">
            <a:avLst>
              <a:gd name="adj" fmla="val 100000"/>
            </a:avLst>
          </a:prstGeom>
          <a:ln w="127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A7511A03-8A88-82AC-D4AD-12B760E1182D}"/>
              </a:ext>
            </a:extLst>
          </p:cNvPr>
          <p:cNvSpPr txBox="1"/>
          <p:nvPr/>
        </p:nvSpPr>
        <p:spPr>
          <a:xfrm>
            <a:off x="8079586" y="5685474"/>
            <a:ext cx="357537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b="1" kern="4900" dirty="0">
                <a:solidFill>
                  <a:srgbClr val="08808A"/>
                </a:solidFill>
                <a:latin typeface="Ubuntu" panose="020B0504030602030204" pitchFamily="34" charset="0"/>
              </a:rPr>
              <a:t>N</a:t>
            </a:r>
            <a:endParaRPr lang="fr-FR" sz="1600" kern="4900" dirty="0">
              <a:solidFill>
                <a:srgbClr val="08808A"/>
              </a:solidFill>
              <a:latin typeface="Ubuntu Light" panose="020B0304030602030204" pitchFamily="34" charset="0"/>
            </a:endParaRP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D4EA10FD-5CE5-BF7F-037A-4420526774C3}"/>
              </a:ext>
            </a:extLst>
          </p:cNvPr>
          <p:cNvSpPr txBox="1"/>
          <p:nvPr/>
        </p:nvSpPr>
        <p:spPr>
          <a:xfrm>
            <a:off x="9832060" y="5685474"/>
            <a:ext cx="357537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b="1" kern="4900" dirty="0">
                <a:solidFill>
                  <a:srgbClr val="08808A"/>
                </a:solidFill>
                <a:latin typeface="Ubuntu" panose="020B0504030602030204" pitchFamily="34" charset="0"/>
              </a:rPr>
              <a:t>a</a:t>
            </a:r>
            <a:endParaRPr lang="fr-FR" sz="1600" kern="4900" dirty="0">
              <a:solidFill>
                <a:srgbClr val="08808A"/>
              </a:solidFill>
              <a:latin typeface="Ubuntu Light" panose="020B0304030602030204" pitchFamily="34" charset="0"/>
            </a:endParaRP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F5A19E4C-154F-3569-2357-0E5AC26E7C03}"/>
              </a:ext>
            </a:extLst>
          </p:cNvPr>
          <p:cNvSpPr txBox="1"/>
          <p:nvPr/>
        </p:nvSpPr>
        <p:spPr>
          <a:xfrm>
            <a:off x="8801673" y="4656437"/>
            <a:ext cx="357537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b="1" kern="4900" dirty="0">
                <a:solidFill>
                  <a:srgbClr val="08808A"/>
                </a:solidFill>
                <a:latin typeface="Ubuntu" panose="020B0504030602030204" pitchFamily="34" charset="0"/>
              </a:rPr>
              <a:t>A</a:t>
            </a:r>
            <a:endParaRPr lang="fr-FR" sz="1600" kern="4900" dirty="0">
              <a:solidFill>
                <a:srgbClr val="08808A"/>
              </a:solidFill>
              <a:latin typeface="Ubuntu Light" panose="020B0304030602030204" pitchFamily="34" charset="0"/>
            </a:endParaRPr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E8CE4659-1EE4-0E6A-6B97-78C8DE84EAFD}"/>
              </a:ext>
            </a:extLst>
          </p:cNvPr>
          <p:cNvSpPr txBox="1"/>
          <p:nvPr/>
        </p:nvSpPr>
        <p:spPr>
          <a:xfrm>
            <a:off x="10413910" y="4656437"/>
            <a:ext cx="357537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b="1" kern="4900" dirty="0">
                <a:solidFill>
                  <a:srgbClr val="08808A"/>
                </a:solidFill>
                <a:latin typeface="Ubuntu" panose="020B0504030602030204" pitchFamily="34" charset="0"/>
              </a:rPr>
              <a:t>v</a:t>
            </a:r>
            <a:endParaRPr lang="fr-FR" sz="1600" kern="4900" dirty="0">
              <a:solidFill>
                <a:srgbClr val="08808A"/>
              </a:solidFill>
              <a:latin typeface="Ubuntu Light" panose="020B0304030602030204" pitchFamily="34" charset="0"/>
            </a:endParaRP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A123B9EB-3436-B7D8-27A6-35215C9DDB10}"/>
              </a:ext>
            </a:extLst>
          </p:cNvPr>
          <p:cNvSpPr txBox="1"/>
          <p:nvPr/>
        </p:nvSpPr>
        <p:spPr>
          <a:xfrm>
            <a:off x="9745657" y="3623826"/>
            <a:ext cx="357537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b="1" kern="4900" dirty="0">
                <a:solidFill>
                  <a:srgbClr val="08808A"/>
                </a:solidFill>
                <a:latin typeface="Ubuntu" panose="020B0504030602030204" pitchFamily="34" charset="0"/>
              </a:rPr>
              <a:t>V</a:t>
            </a:r>
            <a:endParaRPr lang="fr-FR" sz="1600" kern="4900" dirty="0">
              <a:solidFill>
                <a:srgbClr val="08808A"/>
              </a:solidFill>
              <a:latin typeface="Ubuntu Light" panose="020B0304030602030204" pitchFamily="34" charset="0"/>
            </a:endParaRP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73D89D17-2A11-C0D9-3AE9-242631A5A865}"/>
              </a:ext>
            </a:extLst>
          </p:cNvPr>
          <p:cNvSpPr txBox="1"/>
          <p:nvPr/>
        </p:nvSpPr>
        <p:spPr>
          <a:xfrm>
            <a:off x="8810666" y="2593517"/>
            <a:ext cx="566917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b="1" kern="4900" dirty="0">
                <a:solidFill>
                  <a:srgbClr val="C1DFE1"/>
                </a:solidFill>
                <a:latin typeface="Ubuntu" panose="020B0504030602030204" pitchFamily="34" charset="0"/>
              </a:rPr>
              <a:t>V’</a:t>
            </a:r>
            <a:endParaRPr lang="fr-FR" sz="1600" kern="4900" dirty="0">
              <a:solidFill>
                <a:srgbClr val="C1DFE1"/>
              </a:solidFill>
              <a:latin typeface="Ubuntu Light" panose="020B0304030602030204" pitchFamily="34" charset="0"/>
            </a:endParaRPr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AFD2C7EB-05BD-C52F-CC18-E8C16AB3CF88}"/>
              </a:ext>
            </a:extLst>
          </p:cNvPr>
          <p:cNvSpPr txBox="1"/>
          <p:nvPr/>
        </p:nvSpPr>
        <p:spPr>
          <a:xfrm>
            <a:off x="10479571" y="2593517"/>
            <a:ext cx="566917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b="1" kern="4900" dirty="0">
                <a:solidFill>
                  <a:srgbClr val="C1DFE1"/>
                </a:solidFill>
                <a:latin typeface="Ubuntu" panose="020B0504030602030204" pitchFamily="34" charset="0"/>
              </a:rPr>
              <a:t>n</a:t>
            </a:r>
            <a:endParaRPr lang="fr-FR" sz="1600" kern="4900" dirty="0">
              <a:solidFill>
                <a:srgbClr val="C1DFE1"/>
              </a:solidFill>
              <a:latin typeface="Ubuntu Light" panose="020B0304030602030204" pitchFamily="34" charset="0"/>
            </a:endParaRPr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F4731182-8BA6-BC4B-6DB0-B95E18AA6E16}"/>
              </a:ext>
            </a:extLst>
          </p:cNvPr>
          <p:cNvSpPr txBox="1"/>
          <p:nvPr/>
        </p:nvSpPr>
        <p:spPr>
          <a:xfrm>
            <a:off x="9483936" y="1562177"/>
            <a:ext cx="566917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b="1" kern="4900" dirty="0">
                <a:solidFill>
                  <a:srgbClr val="C1DFE1"/>
                </a:solidFill>
                <a:latin typeface="Ubuntu" panose="020B0504030602030204" pitchFamily="34" charset="0"/>
              </a:rPr>
              <a:t>N</a:t>
            </a:r>
            <a:endParaRPr lang="fr-FR" sz="1600" kern="4900" dirty="0">
              <a:solidFill>
                <a:srgbClr val="C1DFE1"/>
              </a:solidFill>
              <a:latin typeface="Ubuntu Light" panose="020B0304030602030204" pitchFamily="34" charset="0"/>
            </a:endParaRPr>
          </a:p>
        </p:txBody>
      </p:sp>
      <p:sp>
        <p:nvSpPr>
          <p:cNvPr id="26" name="ZoneTexte 25">
            <a:extLst>
              <a:ext uri="{FF2B5EF4-FFF2-40B4-BE49-F238E27FC236}">
                <a16:creationId xmlns:a16="http://schemas.microsoft.com/office/drawing/2014/main" id="{48C787DE-E0AB-C225-8893-D723CEBB4A64}"/>
              </a:ext>
            </a:extLst>
          </p:cNvPr>
          <p:cNvSpPr txBox="1"/>
          <p:nvPr/>
        </p:nvSpPr>
        <p:spPr>
          <a:xfrm>
            <a:off x="8058270" y="3971848"/>
            <a:ext cx="775153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i="1" kern="4900" spc="190" dirty="0">
                <a:solidFill>
                  <a:schemeClr val="bg1">
                    <a:lumMod val="95000"/>
                  </a:schemeClr>
                </a:solidFill>
                <a:latin typeface="Ubuntu Light" panose="020B0304030602030204" pitchFamily="34" charset="0"/>
              </a:rPr>
              <a:t>dé-</a:t>
            </a:r>
          </a:p>
        </p:txBody>
      </p:sp>
      <p:sp>
        <p:nvSpPr>
          <p:cNvPr id="27" name="ZoneTexte 26">
            <a:extLst>
              <a:ext uri="{FF2B5EF4-FFF2-40B4-BE49-F238E27FC236}">
                <a16:creationId xmlns:a16="http://schemas.microsoft.com/office/drawing/2014/main" id="{2776A2E8-D8B5-95E0-8853-76EE91BE0974}"/>
              </a:ext>
            </a:extLst>
          </p:cNvPr>
          <p:cNvSpPr txBox="1"/>
          <p:nvPr/>
        </p:nvSpPr>
        <p:spPr>
          <a:xfrm>
            <a:off x="7901974" y="6053692"/>
            <a:ext cx="1007499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i="1" kern="4900" spc="190" dirty="0">
                <a:latin typeface="Ubuntu Light" panose="020B0304030602030204" pitchFamily="34" charset="0"/>
              </a:rPr>
              <a:t>nation</a:t>
            </a:r>
          </a:p>
        </p:txBody>
      </p:sp>
      <p:sp>
        <p:nvSpPr>
          <p:cNvPr id="28" name="ZoneTexte 27">
            <a:extLst>
              <a:ext uri="{FF2B5EF4-FFF2-40B4-BE49-F238E27FC236}">
                <a16:creationId xmlns:a16="http://schemas.microsoft.com/office/drawing/2014/main" id="{5A9A05ED-7B99-73BD-D35C-CB8DB35D6983}"/>
              </a:ext>
            </a:extLst>
          </p:cNvPr>
          <p:cNvSpPr txBox="1"/>
          <p:nvPr/>
        </p:nvSpPr>
        <p:spPr>
          <a:xfrm>
            <a:off x="9704135" y="6053692"/>
            <a:ext cx="1007499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i="1" kern="4900" spc="190" dirty="0">
                <a:latin typeface="Ubuntu Light" panose="020B0304030602030204" pitchFamily="34" charset="0"/>
              </a:rPr>
              <a:t>-al</a:t>
            </a:r>
          </a:p>
        </p:txBody>
      </p:sp>
      <p:sp>
        <p:nvSpPr>
          <p:cNvPr id="29" name="ZoneTexte 28">
            <a:extLst>
              <a:ext uri="{FF2B5EF4-FFF2-40B4-BE49-F238E27FC236}">
                <a16:creationId xmlns:a16="http://schemas.microsoft.com/office/drawing/2014/main" id="{242C13CD-8022-7062-EBD9-3CB33A70C0A2}"/>
              </a:ext>
            </a:extLst>
          </p:cNvPr>
          <p:cNvSpPr txBox="1"/>
          <p:nvPr/>
        </p:nvSpPr>
        <p:spPr>
          <a:xfrm>
            <a:off x="10317262" y="4921810"/>
            <a:ext cx="1007499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i="1" kern="4900" spc="190" dirty="0">
                <a:latin typeface="Ubuntu Light" panose="020B0304030602030204" pitchFamily="34" charset="0"/>
              </a:rPr>
              <a:t>-</a:t>
            </a:r>
            <a:r>
              <a:rPr lang="fr-FR" sz="1600" i="1" kern="4900" spc="190" dirty="0" err="1">
                <a:latin typeface="Ubuntu Light" panose="020B0304030602030204" pitchFamily="34" charset="0"/>
              </a:rPr>
              <a:t>is</a:t>
            </a:r>
            <a:endParaRPr lang="fr-FR" sz="1600" i="1" kern="4900" spc="190" dirty="0">
              <a:latin typeface="Ubuntu Light" panose="020B0304030602030204" pitchFamily="34" charset="0"/>
            </a:endParaRPr>
          </a:p>
        </p:txBody>
      </p:sp>
      <p:sp>
        <p:nvSpPr>
          <p:cNvPr id="30" name="ZoneTexte 29">
            <a:extLst>
              <a:ext uri="{FF2B5EF4-FFF2-40B4-BE49-F238E27FC236}">
                <a16:creationId xmlns:a16="http://schemas.microsoft.com/office/drawing/2014/main" id="{F7CA7F54-D16A-E5E1-23E0-53BF1CDC10B1}"/>
              </a:ext>
            </a:extLst>
          </p:cNvPr>
          <p:cNvSpPr txBox="1"/>
          <p:nvPr/>
        </p:nvSpPr>
        <p:spPr>
          <a:xfrm>
            <a:off x="10317262" y="2870924"/>
            <a:ext cx="1007499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i="1" kern="4900" spc="190" dirty="0">
                <a:solidFill>
                  <a:schemeClr val="bg1">
                    <a:lumMod val="95000"/>
                  </a:schemeClr>
                </a:solidFill>
                <a:latin typeface="Ubuntu Light" panose="020B0304030602030204" pitchFamily="34" charset="0"/>
              </a:rPr>
              <a:t>-</a:t>
            </a:r>
            <a:r>
              <a:rPr lang="fr-FR" sz="1600" i="1" kern="4900" spc="190" dirty="0" err="1">
                <a:solidFill>
                  <a:schemeClr val="bg1">
                    <a:lumMod val="95000"/>
                  </a:schemeClr>
                </a:solidFill>
                <a:latin typeface="Ubuntu Light" panose="020B0304030602030204" pitchFamily="34" charset="0"/>
              </a:rPr>
              <a:t>ation</a:t>
            </a:r>
            <a:endParaRPr lang="fr-FR" sz="1600" i="1" kern="4900" spc="190" dirty="0">
              <a:solidFill>
                <a:schemeClr val="bg1">
                  <a:lumMod val="95000"/>
                </a:schemeClr>
              </a:solidFill>
              <a:latin typeface="Ubuntu Light" panose="020B0304030602030204" pitchFamily="34" charset="0"/>
            </a:endParaRPr>
          </a:p>
        </p:txBody>
      </p:sp>
      <p:pic>
        <p:nvPicPr>
          <p:cNvPr id="31" name="Diapo 12">
            <a:hlinkClick r:id="" action="ppaction://media"/>
            <a:extLst>
              <a:ext uri="{FF2B5EF4-FFF2-40B4-BE49-F238E27FC236}">
                <a16:creationId xmlns:a16="http://schemas.microsoft.com/office/drawing/2014/main" id="{470099DF-4CD6-F4C7-B44B-05C814EEE39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857945" y="269959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4558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432" fill="hold"/>
                                        <p:tgtEl>
                                          <p:spTgt spid="3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1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e 1">
            <a:extLst>
              <a:ext uri="{FF2B5EF4-FFF2-40B4-BE49-F238E27FC236}">
                <a16:creationId xmlns:a16="http://schemas.microsoft.com/office/drawing/2014/main" id="{9B90307A-D003-71ED-E0C7-EACA8D48C669}"/>
              </a:ext>
            </a:extLst>
          </p:cNvPr>
          <p:cNvGrpSpPr/>
          <p:nvPr/>
        </p:nvGrpSpPr>
        <p:grpSpPr>
          <a:xfrm>
            <a:off x="526918" y="544102"/>
            <a:ext cx="6044084" cy="392436"/>
            <a:chOff x="561761" y="524786"/>
            <a:chExt cx="6044084" cy="392436"/>
          </a:xfrm>
        </p:grpSpPr>
        <p:sp>
          <p:nvSpPr>
            <p:cNvPr id="3" name="ZoneTexte 2">
              <a:extLst>
                <a:ext uri="{FF2B5EF4-FFF2-40B4-BE49-F238E27FC236}">
                  <a16:creationId xmlns:a16="http://schemas.microsoft.com/office/drawing/2014/main" id="{406B0AEE-7051-E304-A75A-1CED3619DA58}"/>
                </a:ext>
              </a:extLst>
            </p:cNvPr>
            <p:cNvSpPr txBox="1"/>
            <p:nvPr/>
          </p:nvSpPr>
          <p:spPr>
            <a:xfrm>
              <a:off x="561761" y="609445"/>
              <a:ext cx="604408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400" b="1" dirty="0">
                  <a:latin typeface="Ubuntu Light" panose="020B0304030602030204" pitchFamily="34" charset="0"/>
                  <a:cs typeface="Arial" panose="020B0604020202020204" pitchFamily="34" charset="0"/>
                </a:rPr>
                <a:t>ANALYSE MORPHOLOGIQUE DU MOT DÉRIVÉ : </a:t>
              </a:r>
              <a:r>
                <a:rPr lang="fr-FR" sz="1400" b="1" dirty="0">
                  <a:solidFill>
                    <a:srgbClr val="08808A"/>
                  </a:solidFill>
                  <a:latin typeface="Ubuntu Light" panose="020B0304030602030204" pitchFamily="34" charset="0"/>
                  <a:cs typeface="Arial" panose="020B0604020202020204" pitchFamily="34" charset="0"/>
                </a:rPr>
                <a:t>DÉNATIONALISATION</a:t>
              </a:r>
              <a:r>
                <a:rPr lang="fr-FR" sz="1400" b="1" dirty="0">
                  <a:latin typeface="Ubuntu Light" panose="020B0304030602030204" pitchFamily="34" charset="0"/>
                  <a:cs typeface="Arial" panose="020B0604020202020204" pitchFamily="34" charset="0"/>
                </a:rPr>
                <a:t> </a:t>
              </a:r>
            </a:p>
          </p:txBody>
        </p:sp>
        <p:cxnSp>
          <p:nvCxnSpPr>
            <p:cNvPr id="4" name="Connecteur droit 3">
              <a:extLst>
                <a:ext uri="{FF2B5EF4-FFF2-40B4-BE49-F238E27FC236}">
                  <a16:creationId xmlns:a16="http://schemas.microsoft.com/office/drawing/2014/main" id="{CA410495-0572-7E44-9A04-DA5A9E9941F8}"/>
                </a:ext>
              </a:extLst>
            </p:cNvPr>
            <p:cNvCxnSpPr>
              <a:cxnSpLocks/>
            </p:cNvCxnSpPr>
            <p:nvPr/>
          </p:nvCxnSpPr>
          <p:spPr>
            <a:xfrm>
              <a:off x="648862" y="524786"/>
              <a:ext cx="5724637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ZoneTexte 4">
            <a:extLst>
              <a:ext uri="{FF2B5EF4-FFF2-40B4-BE49-F238E27FC236}">
                <a16:creationId xmlns:a16="http://schemas.microsoft.com/office/drawing/2014/main" id="{EC720A65-2CBF-D6A5-A9B6-8882603E3912}"/>
              </a:ext>
            </a:extLst>
          </p:cNvPr>
          <p:cNvSpPr txBox="1"/>
          <p:nvPr/>
        </p:nvSpPr>
        <p:spPr>
          <a:xfrm>
            <a:off x="685527" y="1144098"/>
            <a:ext cx="517239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i="1" kern="4900" dirty="0">
                <a:latin typeface="Ubuntu Light" panose="020B0304030602030204" pitchFamily="34" charset="0"/>
              </a:rPr>
              <a:t>dé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F9516A88-5845-95F3-263D-2F414762B523}"/>
              </a:ext>
            </a:extLst>
          </p:cNvPr>
          <p:cNvSpPr txBox="1"/>
          <p:nvPr/>
        </p:nvSpPr>
        <p:spPr>
          <a:xfrm>
            <a:off x="4416288" y="1144098"/>
            <a:ext cx="721918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i="1" kern="4900" dirty="0" err="1">
                <a:latin typeface="Ubuntu Light" panose="020B0304030602030204" pitchFamily="34" charset="0"/>
              </a:rPr>
              <a:t>ation</a:t>
            </a:r>
            <a:r>
              <a:rPr lang="fr-FR" sz="1600" i="1" kern="4900" dirty="0">
                <a:latin typeface="Ubuntu Light" panose="020B0304030602030204" pitchFamily="34" charset="0"/>
              </a:rPr>
              <a:t> 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C4A1D5A2-2EF1-CCC8-8CE2-32C7526880CD}"/>
              </a:ext>
            </a:extLst>
          </p:cNvPr>
          <p:cNvSpPr txBox="1"/>
          <p:nvPr/>
        </p:nvSpPr>
        <p:spPr>
          <a:xfrm>
            <a:off x="1590747" y="1144098"/>
            <a:ext cx="809206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i="1" kern="4900" dirty="0">
                <a:latin typeface="Ubuntu Light" panose="020B0304030602030204" pitchFamily="34" charset="0"/>
              </a:rPr>
              <a:t>nation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B628299B-4426-65B9-E73B-915D3F5BCED0}"/>
              </a:ext>
            </a:extLst>
          </p:cNvPr>
          <p:cNvSpPr txBox="1"/>
          <p:nvPr/>
        </p:nvSpPr>
        <p:spPr>
          <a:xfrm>
            <a:off x="2787934" y="1144098"/>
            <a:ext cx="443152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i="1" kern="4900" dirty="0">
                <a:latin typeface="Ubuntu Light" panose="020B0304030602030204" pitchFamily="34" charset="0"/>
              </a:rPr>
              <a:t>al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0FECAD35-8216-7E37-B787-EC806D7EEC89}"/>
              </a:ext>
            </a:extLst>
          </p:cNvPr>
          <p:cNvSpPr txBox="1"/>
          <p:nvPr/>
        </p:nvSpPr>
        <p:spPr>
          <a:xfrm>
            <a:off x="3619067" y="1144098"/>
            <a:ext cx="409237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i="1" kern="4900" dirty="0" err="1">
                <a:latin typeface="Ubuntu Light" panose="020B0304030602030204" pitchFamily="34" charset="0"/>
              </a:rPr>
              <a:t>is</a:t>
            </a:r>
            <a:endParaRPr lang="fr-FR" sz="1600" i="1" kern="4900" dirty="0">
              <a:latin typeface="Ubuntu Light" panose="020B0304030602030204" pitchFamily="34" charset="0"/>
            </a:endParaRP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75DCE23C-FDE1-86D6-B20E-F8F6F1F52A6D}"/>
              </a:ext>
            </a:extLst>
          </p:cNvPr>
          <p:cNvSpPr txBox="1"/>
          <p:nvPr/>
        </p:nvSpPr>
        <p:spPr>
          <a:xfrm>
            <a:off x="1217988" y="1144098"/>
            <a:ext cx="357537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b="1" i="1" kern="4900" dirty="0">
                <a:solidFill>
                  <a:srgbClr val="3CB99C"/>
                </a:solidFill>
                <a:latin typeface="Ubuntu" panose="020B0504030602030204" pitchFamily="34" charset="0"/>
              </a:rPr>
              <a:t>+</a:t>
            </a:r>
            <a:endParaRPr lang="fr-FR" sz="1600" i="1" kern="4900" dirty="0">
              <a:latin typeface="Ubuntu Light" panose="020B0304030602030204" pitchFamily="34" charset="0"/>
            </a:endParaRP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272227CD-0E91-01BF-298D-AB0A2BC3DF43}"/>
              </a:ext>
            </a:extLst>
          </p:cNvPr>
          <p:cNvSpPr txBox="1"/>
          <p:nvPr/>
        </p:nvSpPr>
        <p:spPr>
          <a:xfrm>
            <a:off x="2415175" y="1144098"/>
            <a:ext cx="357537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b="1" i="1" kern="4900" dirty="0">
                <a:solidFill>
                  <a:srgbClr val="3CB99C"/>
                </a:solidFill>
                <a:latin typeface="Ubuntu" panose="020B0504030602030204" pitchFamily="34" charset="0"/>
              </a:rPr>
              <a:t>+</a:t>
            </a:r>
            <a:endParaRPr lang="fr-FR" sz="1600" i="1" kern="4900" dirty="0">
              <a:latin typeface="Ubuntu Light" panose="020B0304030602030204" pitchFamily="34" charset="0"/>
            </a:endParaRP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E87F5AEC-F7B0-5C01-F4B8-FAF36BF2E372}"/>
              </a:ext>
            </a:extLst>
          </p:cNvPr>
          <p:cNvSpPr txBox="1"/>
          <p:nvPr/>
        </p:nvSpPr>
        <p:spPr>
          <a:xfrm>
            <a:off x="3246308" y="1144098"/>
            <a:ext cx="357537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b="1" i="1" kern="4900" dirty="0">
                <a:solidFill>
                  <a:srgbClr val="3CB99C"/>
                </a:solidFill>
                <a:latin typeface="Ubuntu" panose="020B0504030602030204" pitchFamily="34" charset="0"/>
              </a:rPr>
              <a:t>+</a:t>
            </a:r>
            <a:endParaRPr lang="fr-FR" sz="1600" i="1" kern="4900" dirty="0">
              <a:latin typeface="Ubuntu Light" panose="020B0304030602030204" pitchFamily="34" charset="0"/>
            </a:endParaRP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6565794E-DE25-01D9-7753-FE3F83814674}"/>
              </a:ext>
            </a:extLst>
          </p:cNvPr>
          <p:cNvSpPr txBox="1"/>
          <p:nvPr/>
        </p:nvSpPr>
        <p:spPr>
          <a:xfrm>
            <a:off x="4043526" y="1144098"/>
            <a:ext cx="357537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b="1" i="1" kern="4900" dirty="0">
                <a:solidFill>
                  <a:srgbClr val="3CB99C"/>
                </a:solidFill>
                <a:latin typeface="Ubuntu" panose="020B0504030602030204" pitchFamily="34" charset="0"/>
              </a:rPr>
              <a:t>+</a:t>
            </a:r>
            <a:endParaRPr lang="fr-FR" sz="1600" i="1" kern="4900" dirty="0">
              <a:latin typeface="Ubuntu Light" panose="020B0304030602030204" pitchFamily="34" charset="0"/>
            </a:endParaRPr>
          </a:p>
        </p:txBody>
      </p:sp>
      <p:sp>
        <p:nvSpPr>
          <p:cNvPr id="14" name="Flèche : chevron 13">
            <a:extLst>
              <a:ext uri="{FF2B5EF4-FFF2-40B4-BE49-F238E27FC236}">
                <a16:creationId xmlns:a16="http://schemas.microsoft.com/office/drawing/2014/main" id="{8E0D47A9-CA22-6B6A-DD46-CE5BF6E31EF1}"/>
              </a:ext>
            </a:extLst>
          </p:cNvPr>
          <p:cNvSpPr/>
          <p:nvPr/>
        </p:nvSpPr>
        <p:spPr>
          <a:xfrm rot="16200000">
            <a:off x="9271436" y="1739364"/>
            <a:ext cx="1030824" cy="1317623"/>
          </a:xfrm>
          <a:prstGeom prst="chevron">
            <a:avLst>
              <a:gd name="adj" fmla="val 100000"/>
            </a:avLst>
          </a:prstGeom>
          <a:ln w="12700">
            <a:solidFill>
              <a:schemeClr val="bg1">
                <a:lumMod val="9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15" name="Flèche : chevron 14">
            <a:extLst>
              <a:ext uri="{FF2B5EF4-FFF2-40B4-BE49-F238E27FC236}">
                <a16:creationId xmlns:a16="http://schemas.microsoft.com/office/drawing/2014/main" id="{048F40A1-E77E-9AA8-7177-50C1F692D9A4}"/>
              </a:ext>
            </a:extLst>
          </p:cNvPr>
          <p:cNvSpPr/>
          <p:nvPr/>
        </p:nvSpPr>
        <p:spPr>
          <a:xfrm rot="16200000">
            <a:off x="8612625" y="2770188"/>
            <a:ext cx="1030824" cy="1317623"/>
          </a:xfrm>
          <a:prstGeom prst="chevron">
            <a:avLst>
              <a:gd name="adj" fmla="val 100000"/>
            </a:avLst>
          </a:prstGeom>
          <a:ln w="127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16" name="Flèche : chevron 15">
            <a:extLst>
              <a:ext uri="{FF2B5EF4-FFF2-40B4-BE49-F238E27FC236}">
                <a16:creationId xmlns:a16="http://schemas.microsoft.com/office/drawing/2014/main" id="{7EC134B9-1A3D-A34D-56FF-19D831559F4C}"/>
              </a:ext>
            </a:extLst>
          </p:cNvPr>
          <p:cNvSpPr/>
          <p:nvPr/>
        </p:nvSpPr>
        <p:spPr>
          <a:xfrm rot="16200000">
            <a:off x="9271436" y="3801012"/>
            <a:ext cx="1030824" cy="1317623"/>
          </a:xfrm>
          <a:prstGeom prst="chevron">
            <a:avLst>
              <a:gd name="adj" fmla="val 100000"/>
            </a:avLst>
          </a:prstGeom>
          <a:ln w="127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17" name="Flèche : chevron 16">
            <a:extLst>
              <a:ext uri="{FF2B5EF4-FFF2-40B4-BE49-F238E27FC236}">
                <a16:creationId xmlns:a16="http://schemas.microsoft.com/office/drawing/2014/main" id="{CF96356A-B273-3484-E670-74F9D4008174}"/>
              </a:ext>
            </a:extLst>
          </p:cNvPr>
          <p:cNvSpPr/>
          <p:nvPr/>
        </p:nvSpPr>
        <p:spPr>
          <a:xfrm rot="16200000">
            <a:off x="8612624" y="4831835"/>
            <a:ext cx="1030824" cy="1317623"/>
          </a:xfrm>
          <a:prstGeom prst="chevron">
            <a:avLst>
              <a:gd name="adj" fmla="val 100000"/>
            </a:avLst>
          </a:prstGeom>
          <a:ln w="127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84EA0E9E-AE2B-3C2E-00F2-8CF25938914F}"/>
              </a:ext>
            </a:extLst>
          </p:cNvPr>
          <p:cNvSpPr txBox="1"/>
          <p:nvPr/>
        </p:nvSpPr>
        <p:spPr>
          <a:xfrm>
            <a:off x="8079586" y="5685474"/>
            <a:ext cx="357537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b="1" kern="4900" dirty="0">
                <a:solidFill>
                  <a:srgbClr val="08808A"/>
                </a:solidFill>
                <a:latin typeface="Ubuntu" panose="020B0504030602030204" pitchFamily="34" charset="0"/>
              </a:rPr>
              <a:t>N</a:t>
            </a:r>
            <a:endParaRPr lang="fr-FR" sz="1600" kern="4900" dirty="0">
              <a:solidFill>
                <a:srgbClr val="08808A"/>
              </a:solidFill>
              <a:latin typeface="Ubuntu Light" panose="020B0304030602030204" pitchFamily="34" charset="0"/>
            </a:endParaRP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FDC6DA50-10EF-C9C6-E814-DC2366194CFA}"/>
              </a:ext>
            </a:extLst>
          </p:cNvPr>
          <p:cNvSpPr txBox="1"/>
          <p:nvPr/>
        </p:nvSpPr>
        <p:spPr>
          <a:xfrm>
            <a:off x="9832060" y="5685474"/>
            <a:ext cx="357537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b="1" kern="4900" dirty="0">
                <a:solidFill>
                  <a:srgbClr val="08808A"/>
                </a:solidFill>
                <a:latin typeface="Ubuntu" panose="020B0504030602030204" pitchFamily="34" charset="0"/>
              </a:rPr>
              <a:t>a</a:t>
            </a:r>
            <a:endParaRPr lang="fr-FR" sz="1600" kern="4900" dirty="0">
              <a:solidFill>
                <a:srgbClr val="08808A"/>
              </a:solidFill>
              <a:latin typeface="Ubuntu Light" panose="020B0304030602030204" pitchFamily="34" charset="0"/>
            </a:endParaRP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551A7E5B-8184-5C02-ABB2-376E0066FE55}"/>
              </a:ext>
            </a:extLst>
          </p:cNvPr>
          <p:cNvSpPr txBox="1"/>
          <p:nvPr/>
        </p:nvSpPr>
        <p:spPr>
          <a:xfrm>
            <a:off x="8801673" y="4656437"/>
            <a:ext cx="357537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b="1" kern="4900" dirty="0">
                <a:solidFill>
                  <a:srgbClr val="08808A"/>
                </a:solidFill>
                <a:latin typeface="Ubuntu" panose="020B0504030602030204" pitchFamily="34" charset="0"/>
              </a:rPr>
              <a:t>A</a:t>
            </a:r>
            <a:endParaRPr lang="fr-FR" sz="1600" kern="4900" dirty="0">
              <a:solidFill>
                <a:srgbClr val="08808A"/>
              </a:solidFill>
              <a:latin typeface="Ubuntu Light" panose="020B0304030602030204" pitchFamily="34" charset="0"/>
            </a:endParaRPr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1EF7FE18-0134-95D1-FB1A-45BB96C58F9F}"/>
              </a:ext>
            </a:extLst>
          </p:cNvPr>
          <p:cNvSpPr txBox="1"/>
          <p:nvPr/>
        </p:nvSpPr>
        <p:spPr>
          <a:xfrm>
            <a:off x="10413910" y="4656437"/>
            <a:ext cx="357537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b="1" kern="4900" dirty="0">
                <a:solidFill>
                  <a:srgbClr val="08808A"/>
                </a:solidFill>
                <a:latin typeface="Ubuntu" panose="020B0504030602030204" pitchFamily="34" charset="0"/>
              </a:rPr>
              <a:t>v</a:t>
            </a:r>
            <a:endParaRPr lang="fr-FR" sz="1600" kern="4900" dirty="0">
              <a:solidFill>
                <a:srgbClr val="08808A"/>
              </a:solidFill>
              <a:latin typeface="Ubuntu Light" panose="020B0304030602030204" pitchFamily="34" charset="0"/>
            </a:endParaRP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744F86FD-F939-06FA-1B7A-EA2A747EE628}"/>
              </a:ext>
            </a:extLst>
          </p:cNvPr>
          <p:cNvSpPr txBox="1"/>
          <p:nvPr/>
        </p:nvSpPr>
        <p:spPr>
          <a:xfrm>
            <a:off x="9745657" y="3623826"/>
            <a:ext cx="357537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b="1" kern="4900" dirty="0">
                <a:solidFill>
                  <a:srgbClr val="08808A"/>
                </a:solidFill>
                <a:latin typeface="Ubuntu" panose="020B0504030602030204" pitchFamily="34" charset="0"/>
              </a:rPr>
              <a:t>V</a:t>
            </a:r>
            <a:endParaRPr lang="fr-FR" sz="1600" kern="4900" dirty="0">
              <a:solidFill>
                <a:srgbClr val="08808A"/>
              </a:solidFill>
              <a:latin typeface="Ubuntu Light" panose="020B0304030602030204" pitchFamily="34" charset="0"/>
            </a:endParaRP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4134C896-03F9-7F41-CF63-1DD6A81A88EE}"/>
              </a:ext>
            </a:extLst>
          </p:cNvPr>
          <p:cNvSpPr txBox="1"/>
          <p:nvPr/>
        </p:nvSpPr>
        <p:spPr>
          <a:xfrm>
            <a:off x="8810666" y="2593517"/>
            <a:ext cx="566917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b="1" kern="4900" dirty="0">
                <a:solidFill>
                  <a:srgbClr val="08808A"/>
                </a:solidFill>
                <a:latin typeface="Ubuntu" panose="020B0504030602030204" pitchFamily="34" charset="0"/>
              </a:rPr>
              <a:t>V’</a:t>
            </a:r>
            <a:endParaRPr lang="fr-FR" sz="1600" kern="4900" dirty="0">
              <a:solidFill>
                <a:srgbClr val="08808A"/>
              </a:solidFill>
              <a:latin typeface="Ubuntu Light" panose="020B0304030602030204" pitchFamily="34" charset="0"/>
            </a:endParaRPr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05ED297A-7099-E8ED-9C7F-54F8864D55C4}"/>
              </a:ext>
            </a:extLst>
          </p:cNvPr>
          <p:cNvSpPr txBox="1"/>
          <p:nvPr/>
        </p:nvSpPr>
        <p:spPr>
          <a:xfrm>
            <a:off x="10479571" y="2593517"/>
            <a:ext cx="566917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b="1" kern="4900" dirty="0">
                <a:solidFill>
                  <a:srgbClr val="C1DFE1"/>
                </a:solidFill>
                <a:latin typeface="Ubuntu" panose="020B0504030602030204" pitchFamily="34" charset="0"/>
              </a:rPr>
              <a:t>n</a:t>
            </a:r>
            <a:endParaRPr lang="fr-FR" sz="1600" kern="4900" dirty="0">
              <a:solidFill>
                <a:srgbClr val="C1DFE1"/>
              </a:solidFill>
              <a:latin typeface="Ubuntu Light" panose="020B0304030602030204" pitchFamily="34" charset="0"/>
            </a:endParaRPr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4B54B3C8-1B5E-8BAF-BAAE-7C954AFA9AC8}"/>
              </a:ext>
            </a:extLst>
          </p:cNvPr>
          <p:cNvSpPr txBox="1"/>
          <p:nvPr/>
        </p:nvSpPr>
        <p:spPr>
          <a:xfrm>
            <a:off x="9483936" y="1562177"/>
            <a:ext cx="566917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b="1" kern="4900" dirty="0">
                <a:solidFill>
                  <a:srgbClr val="C1DFE1"/>
                </a:solidFill>
                <a:latin typeface="Ubuntu" panose="020B0504030602030204" pitchFamily="34" charset="0"/>
              </a:rPr>
              <a:t>N</a:t>
            </a:r>
            <a:endParaRPr lang="fr-FR" sz="1600" kern="4900" dirty="0">
              <a:solidFill>
                <a:srgbClr val="C1DFE1"/>
              </a:solidFill>
              <a:latin typeface="Ubuntu Light" panose="020B0304030602030204" pitchFamily="34" charset="0"/>
            </a:endParaRPr>
          </a:p>
        </p:txBody>
      </p:sp>
      <p:sp>
        <p:nvSpPr>
          <p:cNvPr id="26" name="ZoneTexte 25">
            <a:extLst>
              <a:ext uri="{FF2B5EF4-FFF2-40B4-BE49-F238E27FC236}">
                <a16:creationId xmlns:a16="http://schemas.microsoft.com/office/drawing/2014/main" id="{9C5D037C-78EC-15BE-5624-C1D2EB7A43B0}"/>
              </a:ext>
            </a:extLst>
          </p:cNvPr>
          <p:cNvSpPr txBox="1"/>
          <p:nvPr/>
        </p:nvSpPr>
        <p:spPr>
          <a:xfrm>
            <a:off x="8058270" y="3971848"/>
            <a:ext cx="775153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i="1" kern="4900" spc="190" dirty="0">
                <a:latin typeface="Ubuntu Light" panose="020B0304030602030204" pitchFamily="34" charset="0"/>
              </a:rPr>
              <a:t>dé-</a:t>
            </a:r>
          </a:p>
        </p:txBody>
      </p:sp>
      <p:sp>
        <p:nvSpPr>
          <p:cNvPr id="27" name="ZoneTexte 26">
            <a:extLst>
              <a:ext uri="{FF2B5EF4-FFF2-40B4-BE49-F238E27FC236}">
                <a16:creationId xmlns:a16="http://schemas.microsoft.com/office/drawing/2014/main" id="{F75F6DC5-2885-9107-2A17-A10F14A9B325}"/>
              </a:ext>
            </a:extLst>
          </p:cNvPr>
          <p:cNvSpPr txBox="1"/>
          <p:nvPr/>
        </p:nvSpPr>
        <p:spPr>
          <a:xfrm>
            <a:off x="7901974" y="6053692"/>
            <a:ext cx="1007499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i="1" kern="4900" spc="190" dirty="0">
                <a:latin typeface="Ubuntu Light" panose="020B0304030602030204" pitchFamily="34" charset="0"/>
              </a:rPr>
              <a:t>nation</a:t>
            </a:r>
          </a:p>
        </p:txBody>
      </p:sp>
      <p:sp>
        <p:nvSpPr>
          <p:cNvPr id="28" name="ZoneTexte 27">
            <a:extLst>
              <a:ext uri="{FF2B5EF4-FFF2-40B4-BE49-F238E27FC236}">
                <a16:creationId xmlns:a16="http://schemas.microsoft.com/office/drawing/2014/main" id="{3B8E56D5-E7B1-5D75-2712-7A1A1F9361A3}"/>
              </a:ext>
            </a:extLst>
          </p:cNvPr>
          <p:cNvSpPr txBox="1"/>
          <p:nvPr/>
        </p:nvSpPr>
        <p:spPr>
          <a:xfrm>
            <a:off x="9704135" y="6053692"/>
            <a:ext cx="1007499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i="1" kern="4900" spc="190" dirty="0">
                <a:latin typeface="Ubuntu Light" panose="020B0304030602030204" pitchFamily="34" charset="0"/>
              </a:rPr>
              <a:t>-al</a:t>
            </a:r>
          </a:p>
        </p:txBody>
      </p:sp>
      <p:sp>
        <p:nvSpPr>
          <p:cNvPr id="29" name="ZoneTexte 28">
            <a:extLst>
              <a:ext uri="{FF2B5EF4-FFF2-40B4-BE49-F238E27FC236}">
                <a16:creationId xmlns:a16="http://schemas.microsoft.com/office/drawing/2014/main" id="{CF07BBD7-793D-BD0D-4A44-433868DD4349}"/>
              </a:ext>
            </a:extLst>
          </p:cNvPr>
          <p:cNvSpPr txBox="1"/>
          <p:nvPr/>
        </p:nvSpPr>
        <p:spPr>
          <a:xfrm>
            <a:off x="10317262" y="4921810"/>
            <a:ext cx="1007499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i="1" kern="4900" spc="190" dirty="0">
                <a:latin typeface="Ubuntu Light" panose="020B0304030602030204" pitchFamily="34" charset="0"/>
              </a:rPr>
              <a:t>-</a:t>
            </a:r>
            <a:r>
              <a:rPr lang="fr-FR" sz="1600" i="1" kern="4900" spc="190" dirty="0" err="1">
                <a:latin typeface="Ubuntu Light" panose="020B0304030602030204" pitchFamily="34" charset="0"/>
              </a:rPr>
              <a:t>is</a:t>
            </a:r>
            <a:endParaRPr lang="fr-FR" sz="1600" i="1" kern="4900" spc="190" dirty="0">
              <a:latin typeface="Ubuntu Light" panose="020B0304030602030204" pitchFamily="34" charset="0"/>
            </a:endParaRPr>
          </a:p>
        </p:txBody>
      </p:sp>
      <p:sp>
        <p:nvSpPr>
          <p:cNvPr id="30" name="ZoneTexte 29">
            <a:extLst>
              <a:ext uri="{FF2B5EF4-FFF2-40B4-BE49-F238E27FC236}">
                <a16:creationId xmlns:a16="http://schemas.microsoft.com/office/drawing/2014/main" id="{F3894797-CCBD-879F-520C-195FF2FEA976}"/>
              </a:ext>
            </a:extLst>
          </p:cNvPr>
          <p:cNvSpPr txBox="1"/>
          <p:nvPr/>
        </p:nvSpPr>
        <p:spPr>
          <a:xfrm>
            <a:off x="10317262" y="2870924"/>
            <a:ext cx="1007499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i="1" kern="4900" spc="190" dirty="0">
                <a:solidFill>
                  <a:schemeClr val="bg1">
                    <a:lumMod val="95000"/>
                  </a:schemeClr>
                </a:solidFill>
                <a:latin typeface="Ubuntu Light" panose="020B0304030602030204" pitchFamily="34" charset="0"/>
              </a:rPr>
              <a:t>-</a:t>
            </a:r>
            <a:r>
              <a:rPr lang="fr-FR" sz="1600" i="1" kern="4900" spc="190" dirty="0" err="1">
                <a:solidFill>
                  <a:schemeClr val="bg1">
                    <a:lumMod val="95000"/>
                  </a:schemeClr>
                </a:solidFill>
                <a:latin typeface="Ubuntu Light" panose="020B0304030602030204" pitchFamily="34" charset="0"/>
              </a:rPr>
              <a:t>ation</a:t>
            </a:r>
            <a:endParaRPr lang="fr-FR" sz="1600" i="1" kern="4900" spc="190" dirty="0">
              <a:solidFill>
                <a:schemeClr val="bg1">
                  <a:lumMod val="95000"/>
                </a:schemeClr>
              </a:solidFill>
              <a:latin typeface="Ubuntu Light" panose="020B0304030602030204" pitchFamily="34" charset="0"/>
            </a:endParaRPr>
          </a:p>
        </p:txBody>
      </p:sp>
      <p:pic>
        <p:nvPicPr>
          <p:cNvPr id="31" name="Diapo 13">
            <a:hlinkClick r:id="" action="ppaction://media"/>
            <a:extLst>
              <a:ext uri="{FF2B5EF4-FFF2-40B4-BE49-F238E27FC236}">
                <a16:creationId xmlns:a16="http://schemas.microsoft.com/office/drawing/2014/main" id="{E5A038E2-706B-4859-947D-24B95A39313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858284" y="2189358"/>
            <a:ext cx="609601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8478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432" fill="hold"/>
                                        <p:tgtEl>
                                          <p:spTgt spid="3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1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e 1">
            <a:extLst>
              <a:ext uri="{FF2B5EF4-FFF2-40B4-BE49-F238E27FC236}">
                <a16:creationId xmlns:a16="http://schemas.microsoft.com/office/drawing/2014/main" id="{DB0EA337-5589-8F0B-C58B-6174097F0B58}"/>
              </a:ext>
            </a:extLst>
          </p:cNvPr>
          <p:cNvGrpSpPr/>
          <p:nvPr/>
        </p:nvGrpSpPr>
        <p:grpSpPr>
          <a:xfrm>
            <a:off x="526918" y="544102"/>
            <a:ext cx="6044084" cy="392436"/>
            <a:chOff x="561761" y="524786"/>
            <a:chExt cx="6044084" cy="392436"/>
          </a:xfrm>
        </p:grpSpPr>
        <p:sp>
          <p:nvSpPr>
            <p:cNvPr id="3" name="ZoneTexte 2">
              <a:extLst>
                <a:ext uri="{FF2B5EF4-FFF2-40B4-BE49-F238E27FC236}">
                  <a16:creationId xmlns:a16="http://schemas.microsoft.com/office/drawing/2014/main" id="{40ABDC08-0BA7-64AE-0163-4256D238BBCA}"/>
                </a:ext>
              </a:extLst>
            </p:cNvPr>
            <p:cNvSpPr txBox="1"/>
            <p:nvPr/>
          </p:nvSpPr>
          <p:spPr>
            <a:xfrm>
              <a:off x="561761" y="609445"/>
              <a:ext cx="604408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400" b="1" dirty="0">
                  <a:latin typeface="Ubuntu Light" panose="020B0304030602030204" pitchFamily="34" charset="0"/>
                  <a:cs typeface="Arial" panose="020B0604020202020204" pitchFamily="34" charset="0"/>
                </a:rPr>
                <a:t>ANALYSE MORPHOLOGIQUE DU MOT DÉRIVÉ : </a:t>
              </a:r>
              <a:r>
                <a:rPr lang="fr-FR" sz="1400" b="1" dirty="0">
                  <a:solidFill>
                    <a:srgbClr val="08808A"/>
                  </a:solidFill>
                  <a:latin typeface="Ubuntu Light" panose="020B0304030602030204" pitchFamily="34" charset="0"/>
                  <a:cs typeface="Arial" panose="020B0604020202020204" pitchFamily="34" charset="0"/>
                </a:rPr>
                <a:t>DÉNATIONALISATION</a:t>
              </a:r>
              <a:r>
                <a:rPr lang="fr-FR" sz="1400" b="1" dirty="0">
                  <a:latin typeface="Ubuntu Light" panose="020B0304030602030204" pitchFamily="34" charset="0"/>
                  <a:cs typeface="Arial" panose="020B0604020202020204" pitchFamily="34" charset="0"/>
                </a:rPr>
                <a:t> </a:t>
              </a:r>
            </a:p>
          </p:txBody>
        </p:sp>
        <p:cxnSp>
          <p:nvCxnSpPr>
            <p:cNvPr id="4" name="Connecteur droit 3">
              <a:extLst>
                <a:ext uri="{FF2B5EF4-FFF2-40B4-BE49-F238E27FC236}">
                  <a16:creationId xmlns:a16="http://schemas.microsoft.com/office/drawing/2014/main" id="{9665FB12-C93F-7B7B-6285-CD4E38A1A174}"/>
                </a:ext>
              </a:extLst>
            </p:cNvPr>
            <p:cNvCxnSpPr>
              <a:cxnSpLocks/>
            </p:cNvCxnSpPr>
            <p:nvPr/>
          </p:nvCxnSpPr>
          <p:spPr>
            <a:xfrm>
              <a:off x="648862" y="524786"/>
              <a:ext cx="5724637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ZoneTexte 4">
            <a:extLst>
              <a:ext uri="{FF2B5EF4-FFF2-40B4-BE49-F238E27FC236}">
                <a16:creationId xmlns:a16="http://schemas.microsoft.com/office/drawing/2014/main" id="{B9FD0965-EB24-6B7A-0B61-506076B4EC2B}"/>
              </a:ext>
            </a:extLst>
          </p:cNvPr>
          <p:cNvSpPr txBox="1"/>
          <p:nvPr/>
        </p:nvSpPr>
        <p:spPr>
          <a:xfrm>
            <a:off x="685527" y="1144098"/>
            <a:ext cx="517239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i="1" kern="4900" dirty="0">
                <a:latin typeface="Ubuntu Light" panose="020B0304030602030204" pitchFamily="34" charset="0"/>
              </a:rPr>
              <a:t>dé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7503DB3C-2D3E-B05B-F984-BE377A5E5681}"/>
              </a:ext>
            </a:extLst>
          </p:cNvPr>
          <p:cNvSpPr txBox="1"/>
          <p:nvPr/>
        </p:nvSpPr>
        <p:spPr>
          <a:xfrm>
            <a:off x="4416288" y="1144098"/>
            <a:ext cx="721918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i="1" kern="4900" dirty="0" err="1">
                <a:latin typeface="Ubuntu Light" panose="020B0304030602030204" pitchFamily="34" charset="0"/>
              </a:rPr>
              <a:t>ation</a:t>
            </a:r>
            <a:r>
              <a:rPr lang="fr-FR" sz="1600" i="1" kern="4900" dirty="0">
                <a:latin typeface="Ubuntu Light" panose="020B0304030602030204" pitchFamily="34" charset="0"/>
              </a:rPr>
              <a:t> 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732C68D6-F2B6-980C-D97D-016B11C38267}"/>
              </a:ext>
            </a:extLst>
          </p:cNvPr>
          <p:cNvSpPr txBox="1"/>
          <p:nvPr/>
        </p:nvSpPr>
        <p:spPr>
          <a:xfrm>
            <a:off x="1590747" y="1144098"/>
            <a:ext cx="809206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i="1" kern="4900" dirty="0">
                <a:latin typeface="Ubuntu Light" panose="020B0304030602030204" pitchFamily="34" charset="0"/>
              </a:rPr>
              <a:t>nation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1FCC4E76-8D83-A520-9B5A-5C209DF59C40}"/>
              </a:ext>
            </a:extLst>
          </p:cNvPr>
          <p:cNvSpPr txBox="1"/>
          <p:nvPr/>
        </p:nvSpPr>
        <p:spPr>
          <a:xfrm>
            <a:off x="2787934" y="1144098"/>
            <a:ext cx="443152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i="1" kern="4900" dirty="0">
                <a:latin typeface="Ubuntu Light" panose="020B0304030602030204" pitchFamily="34" charset="0"/>
              </a:rPr>
              <a:t>al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DED2BC7D-733D-D451-8C0B-60482DD0F7FD}"/>
              </a:ext>
            </a:extLst>
          </p:cNvPr>
          <p:cNvSpPr txBox="1"/>
          <p:nvPr/>
        </p:nvSpPr>
        <p:spPr>
          <a:xfrm>
            <a:off x="3619067" y="1144098"/>
            <a:ext cx="409237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i="1" kern="4900" dirty="0" err="1">
                <a:latin typeface="Ubuntu Light" panose="020B0304030602030204" pitchFamily="34" charset="0"/>
              </a:rPr>
              <a:t>is</a:t>
            </a:r>
            <a:endParaRPr lang="fr-FR" sz="1600" i="1" kern="4900" dirty="0">
              <a:latin typeface="Ubuntu Light" panose="020B0304030602030204" pitchFamily="34" charset="0"/>
            </a:endParaRP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7E039142-77E6-5ECD-1F0A-D54AE40DAEC8}"/>
              </a:ext>
            </a:extLst>
          </p:cNvPr>
          <p:cNvSpPr txBox="1"/>
          <p:nvPr/>
        </p:nvSpPr>
        <p:spPr>
          <a:xfrm>
            <a:off x="1217988" y="1144098"/>
            <a:ext cx="357537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b="1" i="1" kern="4900" dirty="0">
                <a:solidFill>
                  <a:srgbClr val="3CB99C"/>
                </a:solidFill>
                <a:latin typeface="Ubuntu" panose="020B0504030602030204" pitchFamily="34" charset="0"/>
              </a:rPr>
              <a:t>+</a:t>
            </a:r>
            <a:endParaRPr lang="fr-FR" sz="1600" i="1" kern="4900" dirty="0">
              <a:latin typeface="Ubuntu Light" panose="020B0304030602030204" pitchFamily="34" charset="0"/>
            </a:endParaRP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5D5D7904-1AF3-4849-452F-F04C6A2D05B5}"/>
              </a:ext>
            </a:extLst>
          </p:cNvPr>
          <p:cNvSpPr txBox="1"/>
          <p:nvPr/>
        </p:nvSpPr>
        <p:spPr>
          <a:xfrm>
            <a:off x="2415175" y="1144098"/>
            <a:ext cx="357537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b="1" i="1" kern="4900" dirty="0">
                <a:solidFill>
                  <a:srgbClr val="3CB99C"/>
                </a:solidFill>
                <a:latin typeface="Ubuntu" panose="020B0504030602030204" pitchFamily="34" charset="0"/>
              </a:rPr>
              <a:t>+</a:t>
            </a:r>
            <a:endParaRPr lang="fr-FR" sz="1600" i="1" kern="4900" dirty="0">
              <a:latin typeface="Ubuntu Light" panose="020B0304030602030204" pitchFamily="34" charset="0"/>
            </a:endParaRP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873734D8-61B8-10E9-0C24-C3F4DFF2FF08}"/>
              </a:ext>
            </a:extLst>
          </p:cNvPr>
          <p:cNvSpPr txBox="1"/>
          <p:nvPr/>
        </p:nvSpPr>
        <p:spPr>
          <a:xfrm>
            <a:off x="3246308" y="1144098"/>
            <a:ext cx="357537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b="1" i="1" kern="4900" dirty="0">
                <a:solidFill>
                  <a:srgbClr val="3CB99C"/>
                </a:solidFill>
                <a:latin typeface="Ubuntu" panose="020B0504030602030204" pitchFamily="34" charset="0"/>
              </a:rPr>
              <a:t>+</a:t>
            </a:r>
            <a:endParaRPr lang="fr-FR" sz="1600" i="1" kern="4900" dirty="0">
              <a:latin typeface="Ubuntu Light" panose="020B0304030602030204" pitchFamily="34" charset="0"/>
            </a:endParaRP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F656635F-E052-E051-0A0C-DE3B12AD0400}"/>
              </a:ext>
            </a:extLst>
          </p:cNvPr>
          <p:cNvSpPr txBox="1"/>
          <p:nvPr/>
        </p:nvSpPr>
        <p:spPr>
          <a:xfrm>
            <a:off x="4043526" y="1144098"/>
            <a:ext cx="357537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b="1" i="1" kern="4900" dirty="0">
                <a:solidFill>
                  <a:srgbClr val="3CB99C"/>
                </a:solidFill>
                <a:latin typeface="Ubuntu" panose="020B0504030602030204" pitchFamily="34" charset="0"/>
              </a:rPr>
              <a:t>+</a:t>
            </a:r>
            <a:endParaRPr lang="fr-FR" sz="1600" i="1" kern="4900" dirty="0">
              <a:latin typeface="Ubuntu Light" panose="020B0304030602030204" pitchFamily="34" charset="0"/>
            </a:endParaRPr>
          </a:p>
        </p:txBody>
      </p:sp>
      <p:sp>
        <p:nvSpPr>
          <p:cNvPr id="14" name="Flèche : chevron 13">
            <a:extLst>
              <a:ext uri="{FF2B5EF4-FFF2-40B4-BE49-F238E27FC236}">
                <a16:creationId xmlns:a16="http://schemas.microsoft.com/office/drawing/2014/main" id="{30BDAE64-0A83-A53D-02A0-DCDE92D091EC}"/>
              </a:ext>
            </a:extLst>
          </p:cNvPr>
          <p:cNvSpPr/>
          <p:nvPr/>
        </p:nvSpPr>
        <p:spPr>
          <a:xfrm rot="16200000">
            <a:off x="9271436" y="1739364"/>
            <a:ext cx="1030824" cy="1317623"/>
          </a:xfrm>
          <a:prstGeom prst="chevron">
            <a:avLst>
              <a:gd name="adj" fmla="val 100000"/>
            </a:avLst>
          </a:prstGeom>
          <a:ln w="127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15" name="Flèche : chevron 14">
            <a:extLst>
              <a:ext uri="{FF2B5EF4-FFF2-40B4-BE49-F238E27FC236}">
                <a16:creationId xmlns:a16="http://schemas.microsoft.com/office/drawing/2014/main" id="{6E70C42B-F902-E15F-10B8-F530615D7CE0}"/>
              </a:ext>
            </a:extLst>
          </p:cNvPr>
          <p:cNvSpPr/>
          <p:nvPr/>
        </p:nvSpPr>
        <p:spPr>
          <a:xfrm rot="16200000">
            <a:off x="8612625" y="2770188"/>
            <a:ext cx="1030824" cy="1317623"/>
          </a:xfrm>
          <a:prstGeom prst="chevron">
            <a:avLst>
              <a:gd name="adj" fmla="val 100000"/>
            </a:avLst>
          </a:prstGeom>
          <a:ln w="127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16" name="Flèche : chevron 15">
            <a:extLst>
              <a:ext uri="{FF2B5EF4-FFF2-40B4-BE49-F238E27FC236}">
                <a16:creationId xmlns:a16="http://schemas.microsoft.com/office/drawing/2014/main" id="{9647694C-6120-8FEF-74EB-042914AF937E}"/>
              </a:ext>
            </a:extLst>
          </p:cNvPr>
          <p:cNvSpPr/>
          <p:nvPr/>
        </p:nvSpPr>
        <p:spPr>
          <a:xfrm rot="16200000">
            <a:off x="9271436" y="3801012"/>
            <a:ext cx="1030824" cy="1317623"/>
          </a:xfrm>
          <a:prstGeom prst="chevron">
            <a:avLst>
              <a:gd name="adj" fmla="val 100000"/>
            </a:avLst>
          </a:prstGeom>
          <a:ln w="127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17" name="Flèche : chevron 16">
            <a:extLst>
              <a:ext uri="{FF2B5EF4-FFF2-40B4-BE49-F238E27FC236}">
                <a16:creationId xmlns:a16="http://schemas.microsoft.com/office/drawing/2014/main" id="{C2A3860D-8929-6330-019B-BFC8E18F367D}"/>
              </a:ext>
            </a:extLst>
          </p:cNvPr>
          <p:cNvSpPr/>
          <p:nvPr/>
        </p:nvSpPr>
        <p:spPr>
          <a:xfrm rot="16200000">
            <a:off x="8612624" y="4831835"/>
            <a:ext cx="1030824" cy="1317623"/>
          </a:xfrm>
          <a:prstGeom prst="chevron">
            <a:avLst>
              <a:gd name="adj" fmla="val 100000"/>
            </a:avLst>
          </a:prstGeom>
          <a:ln w="127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70C4C45D-D4D3-02F3-0CAC-89C71C160067}"/>
              </a:ext>
            </a:extLst>
          </p:cNvPr>
          <p:cNvSpPr txBox="1"/>
          <p:nvPr/>
        </p:nvSpPr>
        <p:spPr>
          <a:xfrm>
            <a:off x="8079586" y="5685474"/>
            <a:ext cx="357537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b="1" kern="4900" dirty="0">
                <a:solidFill>
                  <a:srgbClr val="08808A"/>
                </a:solidFill>
                <a:latin typeface="Ubuntu" panose="020B0504030602030204" pitchFamily="34" charset="0"/>
              </a:rPr>
              <a:t>N</a:t>
            </a:r>
            <a:endParaRPr lang="fr-FR" sz="1600" kern="4900" dirty="0">
              <a:solidFill>
                <a:srgbClr val="08808A"/>
              </a:solidFill>
              <a:latin typeface="Ubuntu Light" panose="020B0304030602030204" pitchFamily="34" charset="0"/>
            </a:endParaRP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63F4002E-4922-B44A-6BB3-36345CC15D97}"/>
              </a:ext>
            </a:extLst>
          </p:cNvPr>
          <p:cNvSpPr txBox="1"/>
          <p:nvPr/>
        </p:nvSpPr>
        <p:spPr>
          <a:xfrm>
            <a:off x="9832060" y="5685474"/>
            <a:ext cx="357537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b="1" kern="4900" dirty="0">
                <a:solidFill>
                  <a:srgbClr val="08808A"/>
                </a:solidFill>
                <a:latin typeface="Ubuntu" panose="020B0504030602030204" pitchFamily="34" charset="0"/>
              </a:rPr>
              <a:t>a</a:t>
            </a:r>
            <a:endParaRPr lang="fr-FR" sz="1600" kern="4900" dirty="0">
              <a:solidFill>
                <a:srgbClr val="08808A"/>
              </a:solidFill>
              <a:latin typeface="Ubuntu Light" panose="020B0304030602030204" pitchFamily="34" charset="0"/>
            </a:endParaRP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0EEA703E-3345-E19C-617F-B78C10DE4665}"/>
              </a:ext>
            </a:extLst>
          </p:cNvPr>
          <p:cNvSpPr txBox="1"/>
          <p:nvPr/>
        </p:nvSpPr>
        <p:spPr>
          <a:xfrm>
            <a:off x="8801673" y="4656437"/>
            <a:ext cx="357537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b="1" kern="4900" dirty="0">
                <a:solidFill>
                  <a:srgbClr val="08808A"/>
                </a:solidFill>
                <a:latin typeface="Ubuntu" panose="020B0504030602030204" pitchFamily="34" charset="0"/>
              </a:rPr>
              <a:t>A</a:t>
            </a:r>
            <a:endParaRPr lang="fr-FR" sz="1600" kern="4900" dirty="0">
              <a:solidFill>
                <a:srgbClr val="08808A"/>
              </a:solidFill>
              <a:latin typeface="Ubuntu Light" panose="020B0304030602030204" pitchFamily="34" charset="0"/>
            </a:endParaRPr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222E2C7A-884C-07B3-0A39-44512371EF7E}"/>
              </a:ext>
            </a:extLst>
          </p:cNvPr>
          <p:cNvSpPr txBox="1"/>
          <p:nvPr/>
        </p:nvSpPr>
        <p:spPr>
          <a:xfrm>
            <a:off x="10413910" y="4656437"/>
            <a:ext cx="357537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b="1" kern="4900" dirty="0">
                <a:solidFill>
                  <a:srgbClr val="08808A"/>
                </a:solidFill>
                <a:latin typeface="Ubuntu" panose="020B0504030602030204" pitchFamily="34" charset="0"/>
              </a:rPr>
              <a:t>v</a:t>
            </a:r>
            <a:endParaRPr lang="fr-FR" sz="1600" kern="4900" dirty="0">
              <a:solidFill>
                <a:srgbClr val="08808A"/>
              </a:solidFill>
              <a:latin typeface="Ubuntu Light" panose="020B0304030602030204" pitchFamily="34" charset="0"/>
            </a:endParaRP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B4E7C663-C564-A321-3966-708DD5D75616}"/>
              </a:ext>
            </a:extLst>
          </p:cNvPr>
          <p:cNvSpPr txBox="1"/>
          <p:nvPr/>
        </p:nvSpPr>
        <p:spPr>
          <a:xfrm>
            <a:off x="9745657" y="3623826"/>
            <a:ext cx="357537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b="1" kern="4900" dirty="0">
                <a:solidFill>
                  <a:srgbClr val="08808A"/>
                </a:solidFill>
                <a:latin typeface="Ubuntu" panose="020B0504030602030204" pitchFamily="34" charset="0"/>
              </a:rPr>
              <a:t>V</a:t>
            </a:r>
            <a:endParaRPr lang="fr-FR" sz="1600" kern="4900" dirty="0">
              <a:solidFill>
                <a:srgbClr val="08808A"/>
              </a:solidFill>
              <a:latin typeface="Ubuntu Light" panose="020B0304030602030204" pitchFamily="34" charset="0"/>
            </a:endParaRP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148BE95E-60B5-9C9B-D795-A9EF309655EB}"/>
              </a:ext>
            </a:extLst>
          </p:cNvPr>
          <p:cNvSpPr txBox="1"/>
          <p:nvPr/>
        </p:nvSpPr>
        <p:spPr>
          <a:xfrm>
            <a:off x="8810666" y="2593517"/>
            <a:ext cx="566917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b="1" kern="4900" dirty="0">
                <a:solidFill>
                  <a:srgbClr val="08808A"/>
                </a:solidFill>
                <a:latin typeface="Ubuntu" panose="020B0504030602030204" pitchFamily="34" charset="0"/>
              </a:rPr>
              <a:t>V’</a:t>
            </a:r>
            <a:endParaRPr lang="fr-FR" sz="1600" kern="4900" dirty="0">
              <a:solidFill>
                <a:srgbClr val="08808A"/>
              </a:solidFill>
              <a:latin typeface="Ubuntu Light" panose="020B0304030602030204" pitchFamily="34" charset="0"/>
            </a:endParaRPr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E3C1FC57-991A-D489-C09E-CEEA434D92A0}"/>
              </a:ext>
            </a:extLst>
          </p:cNvPr>
          <p:cNvSpPr txBox="1"/>
          <p:nvPr/>
        </p:nvSpPr>
        <p:spPr>
          <a:xfrm>
            <a:off x="10479571" y="2593517"/>
            <a:ext cx="566917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b="1" kern="4900" dirty="0">
                <a:solidFill>
                  <a:srgbClr val="08808A"/>
                </a:solidFill>
                <a:latin typeface="Ubuntu" panose="020B0504030602030204" pitchFamily="34" charset="0"/>
              </a:rPr>
              <a:t>n</a:t>
            </a:r>
            <a:endParaRPr lang="fr-FR" sz="1600" kern="4900" dirty="0">
              <a:solidFill>
                <a:srgbClr val="08808A"/>
              </a:solidFill>
              <a:latin typeface="Ubuntu Light" panose="020B0304030602030204" pitchFamily="34" charset="0"/>
            </a:endParaRPr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9CC43AD1-F624-0DBE-FC5E-CB36079B7C8E}"/>
              </a:ext>
            </a:extLst>
          </p:cNvPr>
          <p:cNvSpPr txBox="1"/>
          <p:nvPr/>
        </p:nvSpPr>
        <p:spPr>
          <a:xfrm>
            <a:off x="9483936" y="1562177"/>
            <a:ext cx="566917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b="1" kern="4900" dirty="0">
                <a:solidFill>
                  <a:srgbClr val="08808A"/>
                </a:solidFill>
                <a:latin typeface="Ubuntu" panose="020B0504030602030204" pitchFamily="34" charset="0"/>
              </a:rPr>
              <a:t>N</a:t>
            </a:r>
            <a:endParaRPr lang="fr-FR" sz="1600" kern="4900" dirty="0">
              <a:solidFill>
                <a:srgbClr val="08808A"/>
              </a:solidFill>
              <a:latin typeface="Ubuntu Light" panose="020B0304030602030204" pitchFamily="34" charset="0"/>
            </a:endParaRPr>
          </a:p>
        </p:txBody>
      </p:sp>
      <p:sp>
        <p:nvSpPr>
          <p:cNvPr id="26" name="ZoneTexte 25">
            <a:extLst>
              <a:ext uri="{FF2B5EF4-FFF2-40B4-BE49-F238E27FC236}">
                <a16:creationId xmlns:a16="http://schemas.microsoft.com/office/drawing/2014/main" id="{97FE4AEC-EF8A-CE7F-2869-2E8D17E33311}"/>
              </a:ext>
            </a:extLst>
          </p:cNvPr>
          <p:cNvSpPr txBox="1"/>
          <p:nvPr/>
        </p:nvSpPr>
        <p:spPr>
          <a:xfrm>
            <a:off x="8058270" y="3971848"/>
            <a:ext cx="775153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i="1" kern="4900" spc="190" dirty="0">
                <a:latin typeface="Ubuntu Light" panose="020B0304030602030204" pitchFamily="34" charset="0"/>
              </a:rPr>
              <a:t>dé-</a:t>
            </a:r>
          </a:p>
        </p:txBody>
      </p:sp>
      <p:sp>
        <p:nvSpPr>
          <p:cNvPr id="27" name="ZoneTexte 26">
            <a:extLst>
              <a:ext uri="{FF2B5EF4-FFF2-40B4-BE49-F238E27FC236}">
                <a16:creationId xmlns:a16="http://schemas.microsoft.com/office/drawing/2014/main" id="{8CBFBA10-B97C-9E0D-1081-591960B80D40}"/>
              </a:ext>
            </a:extLst>
          </p:cNvPr>
          <p:cNvSpPr txBox="1"/>
          <p:nvPr/>
        </p:nvSpPr>
        <p:spPr>
          <a:xfrm>
            <a:off x="7901974" y="6053692"/>
            <a:ext cx="1007499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i="1" kern="4900" spc="190" dirty="0">
                <a:latin typeface="Ubuntu Light" panose="020B0304030602030204" pitchFamily="34" charset="0"/>
              </a:rPr>
              <a:t>nation</a:t>
            </a:r>
          </a:p>
        </p:txBody>
      </p:sp>
      <p:sp>
        <p:nvSpPr>
          <p:cNvPr id="28" name="ZoneTexte 27">
            <a:extLst>
              <a:ext uri="{FF2B5EF4-FFF2-40B4-BE49-F238E27FC236}">
                <a16:creationId xmlns:a16="http://schemas.microsoft.com/office/drawing/2014/main" id="{5726702A-BE43-1232-078B-007799D7B637}"/>
              </a:ext>
            </a:extLst>
          </p:cNvPr>
          <p:cNvSpPr txBox="1"/>
          <p:nvPr/>
        </p:nvSpPr>
        <p:spPr>
          <a:xfrm>
            <a:off x="9704135" y="6053692"/>
            <a:ext cx="1007499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i="1" kern="4900" spc="190" dirty="0">
                <a:latin typeface="Ubuntu Light" panose="020B0304030602030204" pitchFamily="34" charset="0"/>
              </a:rPr>
              <a:t>-al</a:t>
            </a:r>
          </a:p>
        </p:txBody>
      </p:sp>
      <p:sp>
        <p:nvSpPr>
          <p:cNvPr id="29" name="ZoneTexte 28">
            <a:extLst>
              <a:ext uri="{FF2B5EF4-FFF2-40B4-BE49-F238E27FC236}">
                <a16:creationId xmlns:a16="http://schemas.microsoft.com/office/drawing/2014/main" id="{B8D31ABB-EB60-66D2-4812-92A58EBBF47F}"/>
              </a:ext>
            </a:extLst>
          </p:cNvPr>
          <p:cNvSpPr txBox="1"/>
          <p:nvPr/>
        </p:nvSpPr>
        <p:spPr>
          <a:xfrm>
            <a:off x="10317262" y="4921810"/>
            <a:ext cx="1007499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i="1" kern="4900" spc="190" dirty="0">
                <a:latin typeface="Ubuntu Light" panose="020B0304030602030204" pitchFamily="34" charset="0"/>
              </a:rPr>
              <a:t>-</a:t>
            </a:r>
            <a:r>
              <a:rPr lang="fr-FR" sz="1600" i="1" kern="4900" spc="190" dirty="0" err="1">
                <a:latin typeface="Ubuntu Light" panose="020B0304030602030204" pitchFamily="34" charset="0"/>
              </a:rPr>
              <a:t>is</a:t>
            </a:r>
            <a:endParaRPr lang="fr-FR" sz="1600" i="1" kern="4900" spc="190" dirty="0">
              <a:latin typeface="Ubuntu Light" panose="020B0304030602030204" pitchFamily="34" charset="0"/>
            </a:endParaRPr>
          </a:p>
        </p:txBody>
      </p:sp>
      <p:sp>
        <p:nvSpPr>
          <p:cNvPr id="30" name="ZoneTexte 29">
            <a:extLst>
              <a:ext uri="{FF2B5EF4-FFF2-40B4-BE49-F238E27FC236}">
                <a16:creationId xmlns:a16="http://schemas.microsoft.com/office/drawing/2014/main" id="{75DC8F67-0743-96F6-5A5C-8F2FC6EA31CF}"/>
              </a:ext>
            </a:extLst>
          </p:cNvPr>
          <p:cNvSpPr txBox="1"/>
          <p:nvPr/>
        </p:nvSpPr>
        <p:spPr>
          <a:xfrm>
            <a:off x="10317262" y="2870924"/>
            <a:ext cx="1007499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i="1" kern="4900" spc="190" dirty="0">
                <a:latin typeface="Ubuntu Light" panose="020B0304030602030204" pitchFamily="34" charset="0"/>
              </a:rPr>
              <a:t>-</a:t>
            </a:r>
            <a:r>
              <a:rPr lang="fr-FR" sz="1600" i="1" kern="4900" spc="190" dirty="0" err="1">
                <a:latin typeface="Ubuntu Light" panose="020B0304030602030204" pitchFamily="34" charset="0"/>
              </a:rPr>
              <a:t>ation</a:t>
            </a:r>
            <a:endParaRPr lang="fr-FR" sz="1600" i="1" kern="4900" spc="190" dirty="0">
              <a:latin typeface="Ubuntu Light" panose="020B0304030602030204" pitchFamily="34" charset="0"/>
            </a:endParaRPr>
          </a:p>
        </p:txBody>
      </p:sp>
      <p:pic>
        <p:nvPicPr>
          <p:cNvPr id="31" name="Diapo 14">
            <a:hlinkClick r:id="" action="ppaction://media"/>
            <a:extLst>
              <a:ext uri="{FF2B5EF4-FFF2-40B4-BE49-F238E27FC236}">
                <a16:creationId xmlns:a16="http://schemas.microsoft.com/office/drawing/2014/main" id="{EAD92A98-61C2-6DDD-04F8-8CC3A0A76FC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946304" y="155498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94231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256" fill="hold"/>
                                        <p:tgtEl>
                                          <p:spTgt spid="3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1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e 1">
            <a:extLst>
              <a:ext uri="{FF2B5EF4-FFF2-40B4-BE49-F238E27FC236}">
                <a16:creationId xmlns:a16="http://schemas.microsoft.com/office/drawing/2014/main" id="{42C998E4-A9D1-9A04-4B41-1BF46BF3C180}"/>
              </a:ext>
            </a:extLst>
          </p:cNvPr>
          <p:cNvGrpSpPr/>
          <p:nvPr/>
        </p:nvGrpSpPr>
        <p:grpSpPr>
          <a:xfrm>
            <a:off x="526918" y="544102"/>
            <a:ext cx="6044084" cy="392436"/>
            <a:chOff x="561761" y="524786"/>
            <a:chExt cx="6044084" cy="392436"/>
          </a:xfrm>
        </p:grpSpPr>
        <p:sp>
          <p:nvSpPr>
            <p:cNvPr id="3" name="ZoneTexte 2">
              <a:extLst>
                <a:ext uri="{FF2B5EF4-FFF2-40B4-BE49-F238E27FC236}">
                  <a16:creationId xmlns:a16="http://schemas.microsoft.com/office/drawing/2014/main" id="{1BCC1871-0265-7BCF-B212-7BA96E216FBE}"/>
                </a:ext>
              </a:extLst>
            </p:cNvPr>
            <p:cNvSpPr txBox="1"/>
            <p:nvPr/>
          </p:nvSpPr>
          <p:spPr>
            <a:xfrm>
              <a:off x="561761" y="609445"/>
              <a:ext cx="604408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400" b="1" dirty="0">
                  <a:latin typeface="Ubuntu Light" panose="020B0304030602030204" pitchFamily="34" charset="0"/>
                  <a:cs typeface="Arial" panose="020B0604020202020204" pitchFamily="34" charset="0"/>
                </a:rPr>
                <a:t>ANALYSE MORPHOLOGIQUE DU MOT DÉRIVÉ : </a:t>
              </a:r>
              <a:r>
                <a:rPr lang="fr-FR" sz="1400" b="1" dirty="0">
                  <a:solidFill>
                    <a:srgbClr val="08808A"/>
                  </a:solidFill>
                  <a:latin typeface="Ubuntu Light" panose="020B0304030602030204" pitchFamily="34" charset="0"/>
                  <a:cs typeface="Arial" panose="020B0604020202020204" pitchFamily="34" charset="0"/>
                </a:rPr>
                <a:t>DÉNATIONALISATION</a:t>
              </a:r>
              <a:r>
                <a:rPr lang="fr-FR" sz="1400" b="1" dirty="0">
                  <a:latin typeface="Ubuntu Light" panose="020B0304030602030204" pitchFamily="34" charset="0"/>
                  <a:cs typeface="Arial" panose="020B0604020202020204" pitchFamily="34" charset="0"/>
                </a:rPr>
                <a:t> </a:t>
              </a:r>
            </a:p>
          </p:txBody>
        </p:sp>
        <p:cxnSp>
          <p:nvCxnSpPr>
            <p:cNvPr id="4" name="Connecteur droit 3">
              <a:extLst>
                <a:ext uri="{FF2B5EF4-FFF2-40B4-BE49-F238E27FC236}">
                  <a16:creationId xmlns:a16="http://schemas.microsoft.com/office/drawing/2014/main" id="{49C9904D-95D1-7A6C-556F-8A077325B2A0}"/>
                </a:ext>
              </a:extLst>
            </p:cNvPr>
            <p:cNvCxnSpPr>
              <a:cxnSpLocks/>
            </p:cNvCxnSpPr>
            <p:nvPr/>
          </p:nvCxnSpPr>
          <p:spPr>
            <a:xfrm>
              <a:off x="648862" y="524786"/>
              <a:ext cx="5724637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ZoneTexte 4">
            <a:extLst>
              <a:ext uri="{FF2B5EF4-FFF2-40B4-BE49-F238E27FC236}">
                <a16:creationId xmlns:a16="http://schemas.microsoft.com/office/drawing/2014/main" id="{C61E4AF9-4780-C9D9-283B-D05820066E26}"/>
              </a:ext>
            </a:extLst>
          </p:cNvPr>
          <p:cNvSpPr txBox="1"/>
          <p:nvPr/>
        </p:nvSpPr>
        <p:spPr>
          <a:xfrm>
            <a:off x="685527" y="1144098"/>
            <a:ext cx="517239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i="1" kern="4900" dirty="0">
                <a:latin typeface="Ubuntu Light" panose="020B0304030602030204" pitchFamily="34" charset="0"/>
              </a:rPr>
              <a:t>dé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3EB9083F-CAE8-AFF7-8A86-8A1E485FBD2B}"/>
              </a:ext>
            </a:extLst>
          </p:cNvPr>
          <p:cNvSpPr txBox="1"/>
          <p:nvPr/>
        </p:nvSpPr>
        <p:spPr>
          <a:xfrm>
            <a:off x="4416288" y="1144098"/>
            <a:ext cx="721918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i="1" kern="4900" dirty="0" err="1">
                <a:latin typeface="Ubuntu Light" panose="020B0304030602030204" pitchFamily="34" charset="0"/>
              </a:rPr>
              <a:t>ation</a:t>
            </a:r>
            <a:r>
              <a:rPr lang="fr-FR" sz="1600" i="1" kern="4900" dirty="0">
                <a:latin typeface="Ubuntu Light" panose="020B0304030602030204" pitchFamily="34" charset="0"/>
              </a:rPr>
              <a:t> 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1848498F-F131-935A-50F4-6819856E8F2B}"/>
              </a:ext>
            </a:extLst>
          </p:cNvPr>
          <p:cNvSpPr txBox="1"/>
          <p:nvPr/>
        </p:nvSpPr>
        <p:spPr>
          <a:xfrm>
            <a:off x="1590747" y="1144098"/>
            <a:ext cx="809206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i="1" kern="4900" dirty="0">
                <a:latin typeface="Ubuntu Light" panose="020B0304030602030204" pitchFamily="34" charset="0"/>
              </a:rPr>
              <a:t>nation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ABA18E1B-7288-263E-AE69-1908883B2D8D}"/>
              </a:ext>
            </a:extLst>
          </p:cNvPr>
          <p:cNvSpPr txBox="1"/>
          <p:nvPr/>
        </p:nvSpPr>
        <p:spPr>
          <a:xfrm>
            <a:off x="2787934" y="1144098"/>
            <a:ext cx="443152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i="1" kern="4900" dirty="0">
                <a:latin typeface="Ubuntu Light" panose="020B0304030602030204" pitchFamily="34" charset="0"/>
              </a:rPr>
              <a:t>al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4DCFC7BB-0EA5-A91C-11BC-B9C0F1AEC5AB}"/>
              </a:ext>
            </a:extLst>
          </p:cNvPr>
          <p:cNvSpPr txBox="1"/>
          <p:nvPr/>
        </p:nvSpPr>
        <p:spPr>
          <a:xfrm>
            <a:off x="3619067" y="1144098"/>
            <a:ext cx="409237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i="1" kern="4900" dirty="0" err="1">
                <a:latin typeface="Ubuntu Light" panose="020B0304030602030204" pitchFamily="34" charset="0"/>
              </a:rPr>
              <a:t>is</a:t>
            </a:r>
            <a:endParaRPr lang="fr-FR" sz="1600" i="1" kern="4900" dirty="0">
              <a:latin typeface="Ubuntu Light" panose="020B0304030602030204" pitchFamily="34" charset="0"/>
            </a:endParaRP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19670952-A894-764B-DDB6-1F19B69025E8}"/>
              </a:ext>
            </a:extLst>
          </p:cNvPr>
          <p:cNvSpPr txBox="1"/>
          <p:nvPr/>
        </p:nvSpPr>
        <p:spPr>
          <a:xfrm>
            <a:off x="1217988" y="1144098"/>
            <a:ext cx="357537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b="1" i="1" kern="4900" dirty="0">
                <a:solidFill>
                  <a:srgbClr val="3CB99C"/>
                </a:solidFill>
                <a:latin typeface="Ubuntu" panose="020B0504030602030204" pitchFamily="34" charset="0"/>
              </a:rPr>
              <a:t>+</a:t>
            </a:r>
            <a:endParaRPr lang="fr-FR" sz="1600" i="1" kern="4900" dirty="0">
              <a:latin typeface="Ubuntu Light" panose="020B0304030602030204" pitchFamily="34" charset="0"/>
            </a:endParaRP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6BCF5A48-51B3-6A15-44DB-0F132D98A9DE}"/>
              </a:ext>
            </a:extLst>
          </p:cNvPr>
          <p:cNvSpPr txBox="1"/>
          <p:nvPr/>
        </p:nvSpPr>
        <p:spPr>
          <a:xfrm>
            <a:off x="2415175" y="1144098"/>
            <a:ext cx="357537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b="1" i="1" kern="4900" dirty="0">
                <a:solidFill>
                  <a:srgbClr val="3CB99C"/>
                </a:solidFill>
                <a:latin typeface="Ubuntu" panose="020B0504030602030204" pitchFamily="34" charset="0"/>
              </a:rPr>
              <a:t>+</a:t>
            </a:r>
            <a:endParaRPr lang="fr-FR" sz="1600" i="1" kern="4900" dirty="0">
              <a:latin typeface="Ubuntu Light" panose="020B0304030602030204" pitchFamily="34" charset="0"/>
            </a:endParaRP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DCAB98A8-06D4-588F-C81A-57B7C3D43DE1}"/>
              </a:ext>
            </a:extLst>
          </p:cNvPr>
          <p:cNvSpPr txBox="1"/>
          <p:nvPr/>
        </p:nvSpPr>
        <p:spPr>
          <a:xfrm>
            <a:off x="3246308" y="1144098"/>
            <a:ext cx="357537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b="1" i="1" kern="4900" dirty="0">
                <a:solidFill>
                  <a:srgbClr val="3CB99C"/>
                </a:solidFill>
                <a:latin typeface="Ubuntu" panose="020B0504030602030204" pitchFamily="34" charset="0"/>
              </a:rPr>
              <a:t>+</a:t>
            </a:r>
            <a:endParaRPr lang="fr-FR" sz="1600" i="1" kern="4900" dirty="0">
              <a:latin typeface="Ubuntu Light" panose="020B0304030602030204" pitchFamily="34" charset="0"/>
            </a:endParaRP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30341724-C70D-5AC7-221B-6E5C6F8CB1CB}"/>
              </a:ext>
            </a:extLst>
          </p:cNvPr>
          <p:cNvSpPr txBox="1"/>
          <p:nvPr/>
        </p:nvSpPr>
        <p:spPr>
          <a:xfrm>
            <a:off x="4043526" y="1144098"/>
            <a:ext cx="357537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b="1" i="1" kern="4900" dirty="0">
                <a:solidFill>
                  <a:srgbClr val="3CB99C"/>
                </a:solidFill>
                <a:latin typeface="Ubuntu" panose="020B0504030602030204" pitchFamily="34" charset="0"/>
              </a:rPr>
              <a:t>+</a:t>
            </a:r>
            <a:endParaRPr lang="fr-FR" sz="1600" i="1" kern="4900" dirty="0">
              <a:latin typeface="Ubuntu Light" panose="020B0304030602030204" pitchFamily="34" charset="0"/>
            </a:endParaRPr>
          </a:p>
        </p:txBody>
      </p:sp>
      <p:sp>
        <p:nvSpPr>
          <p:cNvPr id="14" name="Flèche : chevron 13">
            <a:extLst>
              <a:ext uri="{FF2B5EF4-FFF2-40B4-BE49-F238E27FC236}">
                <a16:creationId xmlns:a16="http://schemas.microsoft.com/office/drawing/2014/main" id="{369D85DE-9126-A139-ECCC-D9104896AAB2}"/>
              </a:ext>
            </a:extLst>
          </p:cNvPr>
          <p:cNvSpPr/>
          <p:nvPr/>
        </p:nvSpPr>
        <p:spPr>
          <a:xfrm rot="16200000">
            <a:off x="9271436" y="1739364"/>
            <a:ext cx="1030824" cy="1317623"/>
          </a:xfrm>
          <a:prstGeom prst="chevron">
            <a:avLst>
              <a:gd name="adj" fmla="val 100000"/>
            </a:avLst>
          </a:prstGeom>
          <a:ln w="127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15" name="Flèche : chevron 14">
            <a:extLst>
              <a:ext uri="{FF2B5EF4-FFF2-40B4-BE49-F238E27FC236}">
                <a16:creationId xmlns:a16="http://schemas.microsoft.com/office/drawing/2014/main" id="{B450A270-DE4A-DA15-D377-8AD26FCD5CFD}"/>
              </a:ext>
            </a:extLst>
          </p:cNvPr>
          <p:cNvSpPr/>
          <p:nvPr/>
        </p:nvSpPr>
        <p:spPr>
          <a:xfrm rot="16200000">
            <a:off x="8612625" y="2770188"/>
            <a:ext cx="1030824" cy="1317623"/>
          </a:xfrm>
          <a:prstGeom prst="chevron">
            <a:avLst>
              <a:gd name="adj" fmla="val 100000"/>
            </a:avLst>
          </a:prstGeom>
          <a:ln w="127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16" name="Flèche : chevron 15">
            <a:extLst>
              <a:ext uri="{FF2B5EF4-FFF2-40B4-BE49-F238E27FC236}">
                <a16:creationId xmlns:a16="http://schemas.microsoft.com/office/drawing/2014/main" id="{791A9077-AA5B-2B71-0698-F2744AD428FA}"/>
              </a:ext>
            </a:extLst>
          </p:cNvPr>
          <p:cNvSpPr/>
          <p:nvPr/>
        </p:nvSpPr>
        <p:spPr>
          <a:xfrm rot="16200000">
            <a:off x="9271436" y="3801012"/>
            <a:ext cx="1030824" cy="1317623"/>
          </a:xfrm>
          <a:prstGeom prst="chevron">
            <a:avLst>
              <a:gd name="adj" fmla="val 100000"/>
            </a:avLst>
          </a:prstGeom>
          <a:ln w="127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17" name="Flèche : chevron 16">
            <a:extLst>
              <a:ext uri="{FF2B5EF4-FFF2-40B4-BE49-F238E27FC236}">
                <a16:creationId xmlns:a16="http://schemas.microsoft.com/office/drawing/2014/main" id="{172DA1A5-9789-0F91-213F-906F63D6650B}"/>
              </a:ext>
            </a:extLst>
          </p:cNvPr>
          <p:cNvSpPr/>
          <p:nvPr/>
        </p:nvSpPr>
        <p:spPr>
          <a:xfrm rot="16200000">
            <a:off x="8612624" y="4831835"/>
            <a:ext cx="1030824" cy="1317623"/>
          </a:xfrm>
          <a:prstGeom prst="chevron">
            <a:avLst>
              <a:gd name="adj" fmla="val 100000"/>
            </a:avLst>
          </a:prstGeom>
          <a:ln w="127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D0E82F5D-C3FC-DC60-07F7-9402F5DD00E5}"/>
              </a:ext>
            </a:extLst>
          </p:cNvPr>
          <p:cNvSpPr txBox="1"/>
          <p:nvPr/>
        </p:nvSpPr>
        <p:spPr>
          <a:xfrm>
            <a:off x="8079586" y="5685474"/>
            <a:ext cx="357537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b="1" kern="4900" dirty="0">
                <a:solidFill>
                  <a:srgbClr val="08808A"/>
                </a:solidFill>
                <a:latin typeface="Ubuntu" panose="020B0504030602030204" pitchFamily="34" charset="0"/>
              </a:rPr>
              <a:t>N</a:t>
            </a:r>
            <a:endParaRPr lang="fr-FR" sz="1600" kern="4900" dirty="0">
              <a:solidFill>
                <a:srgbClr val="08808A"/>
              </a:solidFill>
              <a:latin typeface="Ubuntu Light" panose="020B0304030602030204" pitchFamily="34" charset="0"/>
            </a:endParaRP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686F0E8B-5EC6-542F-7CE8-42589A80B7A7}"/>
              </a:ext>
            </a:extLst>
          </p:cNvPr>
          <p:cNvSpPr txBox="1"/>
          <p:nvPr/>
        </p:nvSpPr>
        <p:spPr>
          <a:xfrm>
            <a:off x="9832060" y="5685474"/>
            <a:ext cx="357537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b="1" kern="4900" dirty="0">
                <a:solidFill>
                  <a:srgbClr val="08808A"/>
                </a:solidFill>
                <a:latin typeface="Ubuntu" panose="020B0504030602030204" pitchFamily="34" charset="0"/>
              </a:rPr>
              <a:t>a</a:t>
            </a:r>
            <a:endParaRPr lang="fr-FR" sz="1600" kern="4900" dirty="0">
              <a:solidFill>
                <a:srgbClr val="08808A"/>
              </a:solidFill>
              <a:latin typeface="Ubuntu Light" panose="020B0304030602030204" pitchFamily="34" charset="0"/>
            </a:endParaRP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863F059E-8728-58A2-BD20-6D0330DEC796}"/>
              </a:ext>
            </a:extLst>
          </p:cNvPr>
          <p:cNvSpPr txBox="1"/>
          <p:nvPr/>
        </p:nvSpPr>
        <p:spPr>
          <a:xfrm>
            <a:off x="8801673" y="4656437"/>
            <a:ext cx="357537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b="1" kern="4900" dirty="0">
                <a:solidFill>
                  <a:srgbClr val="08808A"/>
                </a:solidFill>
                <a:latin typeface="Ubuntu" panose="020B0504030602030204" pitchFamily="34" charset="0"/>
              </a:rPr>
              <a:t>A</a:t>
            </a:r>
            <a:endParaRPr lang="fr-FR" sz="1600" kern="4900" dirty="0">
              <a:solidFill>
                <a:srgbClr val="08808A"/>
              </a:solidFill>
              <a:latin typeface="Ubuntu Light" panose="020B0304030602030204" pitchFamily="34" charset="0"/>
            </a:endParaRPr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1095D369-C6FF-6622-5041-E50C2F6B27C1}"/>
              </a:ext>
            </a:extLst>
          </p:cNvPr>
          <p:cNvSpPr txBox="1"/>
          <p:nvPr/>
        </p:nvSpPr>
        <p:spPr>
          <a:xfrm>
            <a:off x="10413910" y="4656437"/>
            <a:ext cx="357537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b="1" kern="4900" dirty="0">
                <a:solidFill>
                  <a:srgbClr val="08808A"/>
                </a:solidFill>
                <a:latin typeface="Ubuntu" panose="020B0504030602030204" pitchFamily="34" charset="0"/>
              </a:rPr>
              <a:t>v</a:t>
            </a:r>
            <a:endParaRPr lang="fr-FR" sz="1600" kern="4900" dirty="0">
              <a:solidFill>
                <a:srgbClr val="08808A"/>
              </a:solidFill>
              <a:latin typeface="Ubuntu Light" panose="020B0304030602030204" pitchFamily="34" charset="0"/>
            </a:endParaRP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807CC9A7-7457-BA91-9454-F2D1CC61E0DE}"/>
              </a:ext>
            </a:extLst>
          </p:cNvPr>
          <p:cNvSpPr txBox="1"/>
          <p:nvPr/>
        </p:nvSpPr>
        <p:spPr>
          <a:xfrm>
            <a:off x="9745657" y="3623826"/>
            <a:ext cx="357537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b="1" kern="4900" dirty="0">
                <a:solidFill>
                  <a:srgbClr val="08808A"/>
                </a:solidFill>
                <a:latin typeface="Ubuntu" panose="020B0504030602030204" pitchFamily="34" charset="0"/>
              </a:rPr>
              <a:t>V</a:t>
            </a:r>
            <a:endParaRPr lang="fr-FR" sz="1600" kern="4900" dirty="0">
              <a:solidFill>
                <a:srgbClr val="08808A"/>
              </a:solidFill>
              <a:latin typeface="Ubuntu Light" panose="020B0304030602030204" pitchFamily="34" charset="0"/>
            </a:endParaRP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40B67A63-45D0-2269-D63E-2D7D381CD7FC}"/>
              </a:ext>
            </a:extLst>
          </p:cNvPr>
          <p:cNvSpPr txBox="1"/>
          <p:nvPr/>
        </p:nvSpPr>
        <p:spPr>
          <a:xfrm>
            <a:off x="8810666" y="2593517"/>
            <a:ext cx="566917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b="1" kern="4900" dirty="0">
                <a:solidFill>
                  <a:srgbClr val="08808A"/>
                </a:solidFill>
                <a:latin typeface="Ubuntu" panose="020B0504030602030204" pitchFamily="34" charset="0"/>
              </a:rPr>
              <a:t>V’</a:t>
            </a:r>
            <a:endParaRPr lang="fr-FR" sz="1600" kern="4900" dirty="0">
              <a:solidFill>
                <a:srgbClr val="08808A"/>
              </a:solidFill>
              <a:latin typeface="Ubuntu Light" panose="020B0304030602030204" pitchFamily="34" charset="0"/>
            </a:endParaRPr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A27691C1-ECE1-E292-03EF-A64FA81E5A66}"/>
              </a:ext>
            </a:extLst>
          </p:cNvPr>
          <p:cNvSpPr txBox="1"/>
          <p:nvPr/>
        </p:nvSpPr>
        <p:spPr>
          <a:xfrm>
            <a:off x="10479571" y="2593517"/>
            <a:ext cx="566917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b="1" kern="4900" dirty="0">
                <a:solidFill>
                  <a:srgbClr val="08808A"/>
                </a:solidFill>
                <a:latin typeface="Ubuntu" panose="020B0504030602030204" pitchFamily="34" charset="0"/>
              </a:rPr>
              <a:t>n</a:t>
            </a:r>
            <a:endParaRPr lang="fr-FR" sz="1600" kern="4900" dirty="0">
              <a:solidFill>
                <a:srgbClr val="08808A"/>
              </a:solidFill>
              <a:latin typeface="Ubuntu Light" panose="020B0304030602030204" pitchFamily="34" charset="0"/>
            </a:endParaRPr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AC12B6C4-F589-2BBF-41C9-2658749382B3}"/>
              </a:ext>
            </a:extLst>
          </p:cNvPr>
          <p:cNvSpPr txBox="1"/>
          <p:nvPr/>
        </p:nvSpPr>
        <p:spPr>
          <a:xfrm>
            <a:off x="9483936" y="1562177"/>
            <a:ext cx="566917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b="1" kern="4900" dirty="0">
                <a:solidFill>
                  <a:srgbClr val="08808A"/>
                </a:solidFill>
                <a:latin typeface="Ubuntu" panose="020B0504030602030204" pitchFamily="34" charset="0"/>
              </a:rPr>
              <a:t>N</a:t>
            </a:r>
            <a:endParaRPr lang="fr-FR" sz="1600" kern="4900" dirty="0">
              <a:solidFill>
                <a:srgbClr val="08808A"/>
              </a:solidFill>
              <a:latin typeface="Ubuntu Light" panose="020B0304030602030204" pitchFamily="34" charset="0"/>
            </a:endParaRPr>
          </a:p>
        </p:txBody>
      </p:sp>
      <p:sp>
        <p:nvSpPr>
          <p:cNvPr id="26" name="ZoneTexte 25">
            <a:extLst>
              <a:ext uri="{FF2B5EF4-FFF2-40B4-BE49-F238E27FC236}">
                <a16:creationId xmlns:a16="http://schemas.microsoft.com/office/drawing/2014/main" id="{3FA655E6-77F2-8661-FCDF-162F3F7BC535}"/>
              </a:ext>
            </a:extLst>
          </p:cNvPr>
          <p:cNvSpPr txBox="1"/>
          <p:nvPr/>
        </p:nvSpPr>
        <p:spPr>
          <a:xfrm>
            <a:off x="8058270" y="3971848"/>
            <a:ext cx="775153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i="1" kern="4900" spc="190" dirty="0">
                <a:latin typeface="Ubuntu Light" panose="020B0304030602030204" pitchFamily="34" charset="0"/>
              </a:rPr>
              <a:t>dé-</a:t>
            </a:r>
          </a:p>
        </p:txBody>
      </p:sp>
      <p:sp>
        <p:nvSpPr>
          <p:cNvPr id="27" name="ZoneTexte 26">
            <a:extLst>
              <a:ext uri="{FF2B5EF4-FFF2-40B4-BE49-F238E27FC236}">
                <a16:creationId xmlns:a16="http://schemas.microsoft.com/office/drawing/2014/main" id="{1D85EAF8-093C-654B-4E04-3397831CA40F}"/>
              </a:ext>
            </a:extLst>
          </p:cNvPr>
          <p:cNvSpPr txBox="1"/>
          <p:nvPr/>
        </p:nvSpPr>
        <p:spPr>
          <a:xfrm>
            <a:off x="7901974" y="6053692"/>
            <a:ext cx="1007499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i="1" kern="4900" spc="190" dirty="0">
                <a:latin typeface="Ubuntu Light" panose="020B0304030602030204" pitchFamily="34" charset="0"/>
              </a:rPr>
              <a:t>nation</a:t>
            </a:r>
          </a:p>
        </p:txBody>
      </p:sp>
      <p:sp>
        <p:nvSpPr>
          <p:cNvPr id="28" name="ZoneTexte 27">
            <a:extLst>
              <a:ext uri="{FF2B5EF4-FFF2-40B4-BE49-F238E27FC236}">
                <a16:creationId xmlns:a16="http://schemas.microsoft.com/office/drawing/2014/main" id="{BA9123A1-F720-F55E-30FE-B574C3D0958A}"/>
              </a:ext>
            </a:extLst>
          </p:cNvPr>
          <p:cNvSpPr txBox="1"/>
          <p:nvPr/>
        </p:nvSpPr>
        <p:spPr>
          <a:xfrm>
            <a:off x="9704135" y="6053692"/>
            <a:ext cx="1007499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i="1" kern="4900" spc="190" dirty="0">
                <a:latin typeface="Ubuntu Light" panose="020B0304030602030204" pitchFamily="34" charset="0"/>
              </a:rPr>
              <a:t>-al</a:t>
            </a:r>
          </a:p>
        </p:txBody>
      </p:sp>
      <p:sp>
        <p:nvSpPr>
          <p:cNvPr id="29" name="ZoneTexte 28">
            <a:extLst>
              <a:ext uri="{FF2B5EF4-FFF2-40B4-BE49-F238E27FC236}">
                <a16:creationId xmlns:a16="http://schemas.microsoft.com/office/drawing/2014/main" id="{5B5BDC42-BEE9-6693-EEC8-50C9679F973F}"/>
              </a:ext>
            </a:extLst>
          </p:cNvPr>
          <p:cNvSpPr txBox="1"/>
          <p:nvPr/>
        </p:nvSpPr>
        <p:spPr>
          <a:xfrm>
            <a:off x="10317262" y="4921810"/>
            <a:ext cx="1007499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i="1" kern="4900" spc="190" dirty="0">
                <a:latin typeface="Ubuntu Light" panose="020B0304030602030204" pitchFamily="34" charset="0"/>
              </a:rPr>
              <a:t>-</a:t>
            </a:r>
            <a:r>
              <a:rPr lang="fr-FR" sz="1600" i="1" kern="4900" spc="190" dirty="0" err="1">
                <a:latin typeface="Ubuntu Light" panose="020B0304030602030204" pitchFamily="34" charset="0"/>
              </a:rPr>
              <a:t>is</a:t>
            </a:r>
            <a:endParaRPr lang="fr-FR" sz="1600" i="1" kern="4900" spc="190" dirty="0">
              <a:latin typeface="Ubuntu Light" panose="020B0304030602030204" pitchFamily="34" charset="0"/>
            </a:endParaRPr>
          </a:p>
        </p:txBody>
      </p:sp>
      <p:sp>
        <p:nvSpPr>
          <p:cNvPr id="30" name="ZoneTexte 29">
            <a:extLst>
              <a:ext uri="{FF2B5EF4-FFF2-40B4-BE49-F238E27FC236}">
                <a16:creationId xmlns:a16="http://schemas.microsoft.com/office/drawing/2014/main" id="{149BEF1D-C24F-F28B-E143-92DFE30DAF30}"/>
              </a:ext>
            </a:extLst>
          </p:cNvPr>
          <p:cNvSpPr txBox="1"/>
          <p:nvPr/>
        </p:nvSpPr>
        <p:spPr>
          <a:xfrm>
            <a:off x="10317262" y="2870924"/>
            <a:ext cx="1007499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i="1" kern="4900" spc="190" dirty="0">
                <a:latin typeface="Ubuntu Light" panose="020B0304030602030204" pitchFamily="34" charset="0"/>
              </a:rPr>
              <a:t>-</a:t>
            </a:r>
            <a:r>
              <a:rPr lang="fr-FR" sz="1600" i="1" kern="4900" spc="190" dirty="0" err="1">
                <a:latin typeface="Ubuntu Light" panose="020B0304030602030204" pitchFamily="34" charset="0"/>
              </a:rPr>
              <a:t>ation</a:t>
            </a:r>
            <a:endParaRPr lang="fr-FR" sz="1600" i="1" kern="4900" spc="190" dirty="0">
              <a:latin typeface="Ubuntu Light" panose="020B0304030602030204" pitchFamily="34" charset="0"/>
            </a:endParaRPr>
          </a:p>
        </p:txBody>
      </p:sp>
      <p:sp>
        <p:nvSpPr>
          <p:cNvPr id="31" name="Parallélogramme 30">
            <a:extLst>
              <a:ext uri="{FF2B5EF4-FFF2-40B4-BE49-F238E27FC236}">
                <a16:creationId xmlns:a16="http://schemas.microsoft.com/office/drawing/2014/main" id="{F4BCC50A-9B5E-48F5-D656-145979C8B05A}"/>
              </a:ext>
            </a:extLst>
          </p:cNvPr>
          <p:cNvSpPr/>
          <p:nvPr/>
        </p:nvSpPr>
        <p:spPr>
          <a:xfrm>
            <a:off x="6241226" y="5774959"/>
            <a:ext cx="855205" cy="252000"/>
          </a:xfrm>
          <a:prstGeom prst="parallelogram">
            <a:avLst>
              <a:gd name="adj" fmla="val 0"/>
            </a:avLst>
          </a:prstGeom>
          <a:solidFill>
            <a:srgbClr val="08808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cxnSp>
        <p:nvCxnSpPr>
          <p:cNvPr id="32" name="Connecteur droit 31">
            <a:extLst>
              <a:ext uri="{FF2B5EF4-FFF2-40B4-BE49-F238E27FC236}">
                <a16:creationId xmlns:a16="http://schemas.microsoft.com/office/drawing/2014/main" id="{543389EA-2818-1E6C-9FD0-E81F0864B93F}"/>
              </a:ext>
            </a:extLst>
          </p:cNvPr>
          <p:cNvCxnSpPr>
            <a:cxnSpLocks/>
          </p:cNvCxnSpPr>
          <p:nvPr/>
        </p:nvCxnSpPr>
        <p:spPr>
          <a:xfrm flipH="1">
            <a:off x="6236215" y="6067019"/>
            <a:ext cx="3558253" cy="0"/>
          </a:xfrm>
          <a:prstGeom prst="line">
            <a:avLst/>
          </a:prstGeom>
          <a:ln>
            <a:solidFill>
              <a:srgbClr val="08808A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ZoneTexte 32">
            <a:extLst>
              <a:ext uri="{FF2B5EF4-FFF2-40B4-BE49-F238E27FC236}">
                <a16:creationId xmlns:a16="http://schemas.microsoft.com/office/drawing/2014/main" id="{5A22902D-D609-2608-5E3C-59CF05E69FFB}"/>
              </a:ext>
            </a:extLst>
          </p:cNvPr>
          <p:cNvSpPr txBox="1"/>
          <p:nvPr/>
        </p:nvSpPr>
        <p:spPr>
          <a:xfrm>
            <a:off x="6227739" y="5810160"/>
            <a:ext cx="855204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900" b="1" cap="small" dirty="0">
                <a:solidFill>
                  <a:schemeClr val="bg1"/>
                </a:solidFill>
                <a:latin typeface="Ubuntu Light" panose="020B0304030602030204" pitchFamily="34" charset="0"/>
              </a:rPr>
              <a:t>1</a:t>
            </a:r>
            <a:r>
              <a:rPr lang="fr-FR" sz="900" b="1" cap="small" baseline="30000" dirty="0">
                <a:solidFill>
                  <a:schemeClr val="bg1"/>
                </a:solidFill>
                <a:latin typeface="Ubuntu Light" panose="020B0304030602030204" pitchFamily="34" charset="0"/>
              </a:rPr>
              <a:t>e</a:t>
            </a:r>
            <a:r>
              <a:rPr lang="fr-FR" sz="900" b="1" cap="small" dirty="0">
                <a:solidFill>
                  <a:schemeClr val="bg1"/>
                </a:solidFill>
                <a:latin typeface="Ubuntu Light" panose="020B0304030602030204" pitchFamily="34" charset="0"/>
              </a:rPr>
              <a:t> niveau</a:t>
            </a:r>
            <a:endParaRPr lang="fr-FR" sz="900" b="1" cap="small" dirty="0">
              <a:solidFill>
                <a:schemeClr val="bg1"/>
              </a:solidFill>
            </a:endParaRPr>
          </a:p>
        </p:txBody>
      </p:sp>
      <p:pic>
        <p:nvPicPr>
          <p:cNvPr id="34" name="Diapo 15">
            <a:hlinkClick r:id="" action="ppaction://media"/>
            <a:extLst>
              <a:ext uri="{FF2B5EF4-FFF2-40B4-BE49-F238E27FC236}">
                <a16:creationId xmlns:a16="http://schemas.microsoft.com/office/drawing/2014/main" id="{5A00B76F-FEF5-3707-B257-C54AD9AB67D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910316" y="3729908"/>
            <a:ext cx="609601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3458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472" fill="hold"/>
                                        <p:tgtEl>
                                          <p:spTgt spid="3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4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e 1">
            <a:extLst>
              <a:ext uri="{FF2B5EF4-FFF2-40B4-BE49-F238E27FC236}">
                <a16:creationId xmlns:a16="http://schemas.microsoft.com/office/drawing/2014/main" id="{29672692-5C75-3D51-42CD-CCE87ACE45DB}"/>
              </a:ext>
            </a:extLst>
          </p:cNvPr>
          <p:cNvGrpSpPr/>
          <p:nvPr/>
        </p:nvGrpSpPr>
        <p:grpSpPr>
          <a:xfrm>
            <a:off x="526918" y="544102"/>
            <a:ext cx="6044084" cy="392436"/>
            <a:chOff x="561761" y="524786"/>
            <a:chExt cx="6044084" cy="392436"/>
          </a:xfrm>
        </p:grpSpPr>
        <p:sp>
          <p:nvSpPr>
            <p:cNvPr id="3" name="ZoneTexte 2">
              <a:extLst>
                <a:ext uri="{FF2B5EF4-FFF2-40B4-BE49-F238E27FC236}">
                  <a16:creationId xmlns:a16="http://schemas.microsoft.com/office/drawing/2014/main" id="{3F683AAC-E869-FCFF-7285-415132D9A9C9}"/>
                </a:ext>
              </a:extLst>
            </p:cNvPr>
            <p:cNvSpPr txBox="1"/>
            <p:nvPr/>
          </p:nvSpPr>
          <p:spPr>
            <a:xfrm>
              <a:off x="561761" y="609445"/>
              <a:ext cx="604408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400" b="1" dirty="0">
                  <a:latin typeface="Ubuntu Light" panose="020B0304030602030204" pitchFamily="34" charset="0"/>
                  <a:cs typeface="Arial" panose="020B0604020202020204" pitchFamily="34" charset="0"/>
                </a:rPr>
                <a:t>ANALYSE MORPHOLOGIQUE DU MOT DÉRIVÉ : </a:t>
              </a:r>
              <a:r>
                <a:rPr lang="fr-FR" sz="1400" b="1" dirty="0">
                  <a:solidFill>
                    <a:srgbClr val="08808A"/>
                  </a:solidFill>
                  <a:latin typeface="Ubuntu Light" panose="020B0304030602030204" pitchFamily="34" charset="0"/>
                  <a:cs typeface="Arial" panose="020B0604020202020204" pitchFamily="34" charset="0"/>
                </a:rPr>
                <a:t>DÉNATIONALISATION</a:t>
              </a:r>
              <a:r>
                <a:rPr lang="fr-FR" sz="1400" b="1" dirty="0">
                  <a:latin typeface="Ubuntu Light" panose="020B0304030602030204" pitchFamily="34" charset="0"/>
                  <a:cs typeface="Arial" panose="020B0604020202020204" pitchFamily="34" charset="0"/>
                </a:rPr>
                <a:t> </a:t>
              </a:r>
            </a:p>
          </p:txBody>
        </p:sp>
        <p:cxnSp>
          <p:nvCxnSpPr>
            <p:cNvPr id="4" name="Connecteur droit 3">
              <a:extLst>
                <a:ext uri="{FF2B5EF4-FFF2-40B4-BE49-F238E27FC236}">
                  <a16:creationId xmlns:a16="http://schemas.microsoft.com/office/drawing/2014/main" id="{3C74C385-C3DB-DF59-2250-BF1119E371C4}"/>
                </a:ext>
              </a:extLst>
            </p:cNvPr>
            <p:cNvCxnSpPr>
              <a:cxnSpLocks/>
            </p:cNvCxnSpPr>
            <p:nvPr/>
          </p:nvCxnSpPr>
          <p:spPr>
            <a:xfrm>
              <a:off x="648862" y="524786"/>
              <a:ext cx="5724637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ZoneTexte 4">
            <a:extLst>
              <a:ext uri="{FF2B5EF4-FFF2-40B4-BE49-F238E27FC236}">
                <a16:creationId xmlns:a16="http://schemas.microsoft.com/office/drawing/2014/main" id="{79D9D504-E99A-A2EB-C5C3-23EDE6498762}"/>
              </a:ext>
            </a:extLst>
          </p:cNvPr>
          <p:cNvSpPr txBox="1"/>
          <p:nvPr/>
        </p:nvSpPr>
        <p:spPr>
          <a:xfrm>
            <a:off x="685527" y="1144098"/>
            <a:ext cx="517239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i="1" kern="4900" dirty="0">
                <a:latin typeface="Ubuntu Light" panose="020B0304030602030204" pitchFamily="34" charset="0"/>
              </a:rPr>
              <a:t>dé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8C56AAA9-A61E-5701-6BA3-758F776CB72C}"/>
              </a:ext>
            </a:extLst>
          </p:cNvPr>
          <p:cNvSpPr txBox="1"/>
          <p:nvPr/>
        </p:nvSpPr>
        <p:spPr>
          <a:xfrm>
            <a:off x="4416288" y="1144098"/>
            <a:ext cx="721918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i="1" kern="4900" dirty="0" err="1">
                <a:latin typeface="Ubuntu Light" panose="020B0304030602030204" pitchFamily="34" charset="0"/>
              </a:rPr>
              <a:t>ation</a:t>
            </a:r>
            <a:r>
              <a:rPr lang="fr-FR" sz="1600" i="1" kern="4900" dirty="0">
                <a:latin typeface="Ubuntu Light" panose="020B0304030602030204" pitchFamily="34" charset="0"/>
              </a:rPr>
              <a:t> 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D75F88D2-FCB2-DE72-4A67-75795080F0E4}"/>
              </a:ext>
            </a:extLst>
          </p:cNvPr>
          <p:cNvSpPr txBox="1"/>
          <p:nvPr/>
        </p:nvSpPr>
        <p:spPr>
          <a:xfrm>
            <a:off x="1590747" y="1144098"/>
            <a:ext cx="809206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i="1" kern="4900" dirty="0">
                <a:latin typeface="Ubuntu Light" panose="020B0304030602030204" pitchFamily="34" charset="0"/>
              </a:rPr>
              <a:t>nation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73B1D0B2-9282-6EEC-B321-4E5EF194D660}"/>
              </a:ext>
            </a:extLst>
          </p:cNvPr>
          <p:cNvSpPr txBox="1"/>
          <p:nvPr/>
        </p:nvSpPr>
        <p:spPr>
          <a:xfrm>
            <a:off x="2787934" y="1144098"/>
            <a:ext cx="443152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i="1" kern="4900" dirty="0">
                <a:latin typeface="Ubuntu Light" panose="020B0304030602030204" pitchFamily="34" charset="0"/>
              </a:rPr>
              <a:t>al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6B548204-F1CE-0A36-A8C9-8679FDCEC3D5}"/>
              </a:ext>
            </a:extLst>
          </p:cNvPr>
          <p:cNvSpPr txBox="1"/>
          <p:nvPr/>
        </p:nvSpPr>
        <p:spPr>
          <a:xfrm>
            <a:off x="3619067" y="1144098"/>
            <a:ext cx="409237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i="1" kern="4900" dirty="0" err="1">
                <a:latin typeface="Ubuntu Light" panose="020B0304030602030204" pitchFamily="34" charset="0"/>
              </a:rPr>
              <a:t>is</a:t>
            </a:r>
            <a:endParaRPr lang="fr-FR" sz="1600" i="1" kern="4900" dirty="0">
              <a:latin typeface="Ubuntu Light" panose="020B0304030602030204" pitchFamily="34" charset="0"/>
            </a:endParaRP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C7C0D949-8F84-B9D7-2522-3F31321EA90C}"/>
              </a:ext>
            </a:extLst>
          </p:cNvPr>
          <p:cNvSpPr txBox="1"/>
          <p:nvPr/>
        </p:nvSpPr>
        <p:spPr>
          <a:xfrm>
            <a:off x="1217988" y="1144098"/>
            <a:ext cx="357537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b="1" i="1" kern="4900" dirty="0">
                <a:solidFill>
                  <a:srgbClr val="3CB99C"/>
                </a:solidFill>
                <a:latin typeface="Ubuntu" panose="020B0504030602030204" pitchFamily="34" charset="0"/>
              </a:rPr>
              <a:t>+</a:t>
            </a:r>
            <a:endParaRPr lang="fr-FR" sz="1600" i="1" kern="4900" dirty="0">
              <a:latin typeface="Ubuntu Light" panose="020B0304030602030204" pitchFamily="34" charset="0"/>
            </a:endParaRP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BB955990-26F2-357F-4C46-F4546546BBFE}"/>
              </a:ext>
            </a:extLst>
          </p:cNvPr>
          <p:cNvSpPr txBox="1"/>
          <p:nvPr/>
        </p:nvSpPr>
        <p:spPr>
          <a:xfrm>
            <a:off x="2415175" y="1144098"/>
            <a:ext cx="357537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b="1" i="1" kern="4900" dirty="0">
                <a:solidFill>
                  <a:srgbClr val="3CB99C"/>
                </a:solidFill>
                <a:latin typeface="Ubuntu" panose="020B0504030602030204" pitchFamily="34" charset="0"/>
              </a:rPr>
              <a:t>+</a:t>
            </a:r>
            <a:endParaRPr lang="fr-FR" sz="1600" i="1" kern="4900" dirty="0">
              <a:latin typeface="Ubuntu Light" panose="020B0304030602030204" pitchFamily="34" charset="0"/>
            </a:endParaRP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F2BCA3B5-5F4B-C8AB-791F-DA81EEAEA855}"/>
              </a:ext>
            </a:extLst>
          </p:cNvPr>
          <p:cNvSpPr txBox="1"/>
          <p:nvPr/>
        </p:nvSpPr>
        <p:spPr>
          <a:xfrm>
            <a:off x="3246308" y="1144098"/>
            <a:ext cx="357537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b="1" i="1" kern="4900" dirty="0">
                <a:solidFill>
                  <a:srgbClr val="3CB99C"/>
                </a:solidFill>
                <a:latin typeface="Ubuntu" panose="020B0504030602030204" pitchFamily="34" charset="0"/>
              </a:rPr>
              <a:t>+</a:t>
            </a:r>
            <a:endParaRPr lang="fr-FR" sz="1600" i="1" kern="4900" dirty="0">
              <a:latin typeface="Ubuntu Light" panose="020B0304030602030204" pitchFamily="34" charset="0"/>
            </a:endParaRP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FE7B7CD4-88A0-2275-A749-7613FFBB2ED2}"/>
              </a:ext>
            </a:extLst>
          </p:cNvPr>
          <p:cNvSpPr txBox="1"/>
          <p:nvPr/>
        </p:nvSpPr>
        <p:spPr>
          <a:xfrm>
            <a:off x="4043526" y="1144098"/>
            <a:ext cx="357537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b="1" i="1" kern="4900" dirty="0">
                <a:solidFill>
                  <a:srgbClr val="3CB99C"/>
                </a:solidFill>
                <a:latin typeface="Ubuntu" panose="020B0504030602030204" pitchFamily="34" charset="0"/>
              </a:rPr>
              <a:t>+</a:t>
            </a:r>
            <a:endParaRPr lang="fr-FR" sz="1600" i="1" kern="4900" dirty="0">
              <a:latin typeface="Ubuntu Light" panose="020B0304030602030204" pitchFamily="34" charset="0"/>
            </a:endParaRPr>
          </a:p>
        </p:txBody>
      </p:sp>
      <p:sp>
        <p:nvSpPr>
          <p:cNvPr id="14" name="Flèche : chevron 13">
            <a:extLst>
              <a:ext uri="{FF2B5EF4-FFF2-40B4-BE49-F238E27FC236}">
                <a16:creationId xmlns:a16="http://schemas.microsoft.com/office/drawing/2014/main" id="{2C5B94F4-7BFA-E4A9-4D7B-F6E1EA85189F}"/>
              </a:ext>
            </a:extLst>
          </p:cNvPr>
          <p:cNvSpPr/>
          <p:nvPr/>
        </p:nvSpPr>
        <p:spPr>
          <a:xfrm rot="16200000">
            <a:off x="9271436" y="1739364"/>
            <a:ext cx="1030824" cy="1317623"/>
          </a:xfrm>
          <a:prstGeom prst="chevron">
            <a:avLst>
              <a:gd name="adj" fmla="val 100000"/>
            </a:avLst>
          </a:prstGeom>
          <a:ln w="127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15" name="Flèche : chevron 14">
            <a:extLst>
              <a:ext uri="{FF2B5EF4-FFF2-40B4-BE49-F238E27FC236}">
                <a16:creationId xmlns:a16="http://schemas.microsoft.com/office/drawing/2014/main" id="{5086EA85-BFEC-B178-1CB2-131F42C17006}"/>
              </a:ext>
            </a:extLst>
          </p:cNvPr>
          <p:cNvSpPr/>
          <p:nvPr/>
        </p:nvSpPr>
        <p:spPr>
          <a:xfrm rot="16200000">
            <a:off x="8612625" y="2770188"/>
            <a:ext cx="1030824" cy="1317623"/>
          </a:xfrm>
          <a:prstGeom prst="chevron">
            <a:avLst>
              <a:gd name="adj" fmla="val 100000"/>
            </a:avLst>
          </a:prstGeom>
          <a:ln w="127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16" name="Flèche : chevron 15">
            <a:extLst>
              <a:ext uri="{FF2B5EF4-FFF2-40B4-BE49-F238E27FC236}">
                <a16:creationId xmlns:a16="http://schemas.microsoft.com/office/drawing/2014/main" id="{F1709618-B44F-5DBC-34B0-AABE8C4ED0DC}"/>
              </a:ext>
            </a:extLst>
          </p:cNvPr>
          <p:cNvSpPr/>
          <p:nvPr/>
        </p:nvSpPr>
        <p:spPr>
          <a:xfrm rot="16200000">
            <a:off x="9271436" y="3801012"/>
            <a:ext cx="1030824" cy="1317623"/>
          </a:xfrm>
          <a:prstGeom prst="chevron">
            <a:avLst>
              <a:gd name="adj" fmla="val 100000"/>
            </a:avLst>
          </a:prstGeom>
          <a:ln w="127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17" name="Flèche : chevron 16">
            <a:extLst>
              <a:ext uri="{FF2B5EF4-FFF2-40B4-BE49-F238E27FC236}">
                <a16:creationId xmlns:a16="http://schemas.microsoft.com/office/drawing/2014/main" id="{41401728-F6F1-8454-530F-5CD021D3D431}"/>
              </a:ext>
            </a:extLst>
          </p:cNvPr>
          <p:cNvSpPr/>
          <p:nvPr/>
        </p:nvSpPr>
        <p:spPr>
          <a:xfrm rot="16200000">
            <a:off x="8612624" y="4831835"/>
            <a:ext cx="1030824" cy="1317623"/>
          </a:xfrm>
          <a:prstGeom prst="chevron">
            <a:avLst>
              <a:gd name="adj" fmla="val 100000"/>
            </a:avLst>
          </a:prstGeom>
          <a:ln w="127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48146FFE-147C-7870-D83D-4F471830BE02}"/>
              </a:ext>
            </a:extLst>
          </p:cNvPr>
          <p:cNvSpPr txBox="1"/>
          <p:nvPr/>
        </p:nvSpPr>
        <p:spPr>
          <a:xfrm>
            <a:off x="8079586" y="5685474"/>
            <a:ext cx="357537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b="1" kern="4900" dirty="0">
                <a:solidFill>
                  <a:srgbClr val="08808A"/>
                </a:solidFill>
                <a:latin typeface="Ubuntu" panose="020B0504030602030204" pitchFamily="34" charset="0"/>
              </a:rPr>
              <a:t>N</a:t>
            </a:r>
            <a:endParaRPr lang="fr-FR" sz="1600" kern="4900" dirty="0">
              <a:solidFill>
                <a:srgbClr val="08808A"/>
              </a:solidFill>
              <a:latin typeface="Ubuntu Light" panose="020B0304030602030204" pitchFamily="34" charset="0"/>
            </a:endParaRP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093D32F0-1777-6D79-04F4-3D750D977A8F}"/>
              </a:ext>
            </a:extLst>
          </p:cNvPr>
          <p:cNvSpPr txBox="1"/>
          <p:nvPr/>
        </p:nvSpPr>
        <p:spPr>
          <a:xfrm>
            <a:off x="9832060" y="5685474"/>
            <a:ext cx="357537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b="1" kern="4900" dirty="0">
                <a:solidFill>
                  <a:srgbClr val="08808A"/>
                </a:solidFill>
                <a:latin typeface="Ubuntu" panose="020B0504030602030204" pitchFamily="34" charset="0"/>
              </a:rPr>
              <a:t>a</a:t>
            </a:r>
            <a:endParaRPr lang="fr-FR" sz="1600" kern="4900" dirty="0">
              <a:solidFill>
                <a:srgbClr val="08808A"/>
              </a:solidFill>
              <a:latin typeface="Ubuntu Light" panose="020B0304030602030204" pitchFamily="34" charset="0"/>
            </a:endParaRP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56C3ADF8-A8FF-E726-4A81-055BC32D4B4E}"/>
              </a:ext>
            </a:extLst>
          </p:cNvPr>
          <p:cNvSpPr txBox="1"/>
          <p:nvPr/>
        </p:nvSpPr>
        <p:spPr>
          <a:xfrm>
            <a:off x="8801673" y="4656437"/>
            <a:ext cx="357537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b="1" kern="4900" dirty="0">
                <a:solidFill>
                  <a:srgbClr val="08808A"/>
                </a:solidFill>
                <a:latin typeface="Ubuntu" panose="020B0504030602030204" pitchFamily="34" charset="0"/>
              </a:rPr>
              <a:t>A</a:t>
            </a:r>
            <a:endParaRPr lang="fr-FR" sz="1600" kern="4900" dirty="0">
              <a:solidFill>
                <a:srgbClr val="08808A"/>
              </a:solidFill>
              <a:latin typeface="Ubuntu Light" panose="020B0304030602030204" pitchFamily="34" charset="0"/>
            </a:endParaRPr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CAAF266B-22D9-B47F-9A8F-570D9FDB36EE}"/>
              </a:ext>
            </a:extLst>
          </p:cNvPr>
          <p:cNvSpPr txBox="1"/>
          <p:nvPr/>
        </p:nvSpPr>
        <p:spPr>
          <a:xfrm>
            <a:off x="10413910" y="4656437"/>
            <a:ext cx="357537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b="1" kern="4900" dirty="0">
                <a:solidFill>
                  <a:srgbClr val="08808A"/>
                </a:solidFill>
                <a:latin typeface="Ubuntu" panose="020B0504030602030204" pitchFamily="34" charset="0"/>
              </a:rPr>
              <a:t>v</a:t>
            </a:r>
            <a:endParaRPr lang="fr-FR" sz="1600" kern="4900" dirty="0">
              <a:solidFill>
                <a:srgbClr val="08808A"/>
              </a:solidFill>
              <a:latin typeface="Ubuntu Light" panose="020B0304030602030204" pitchFamily="34" charset="0"/>
            </a:endParaRP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88959C1D-EC10-FC11-EA2C-E1644543D178}"/>
              </a:ext>
            </a:extLst>
          </p:cNvPr>
          <p:cNvSpPr txBox="1"/>
          <p:nvPr/>
        </p:nvSpPr>
        <p:spPr>
          <a:xfrm>
            <a:off x="9745657" y="3623826"/>
            <a:ext cx="357537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b="1" kern="4900" dirty="0">
                <a:solidFill>
                  <a:srgbClr val="08808A"/>
                </a:solidFill>
                <a:latin typeface="Ubuntu" panose="020B0504030602030204" pitchFamily="34" charset="0"/>
              </a:rPr>
              <a:t>V</a:t>
            </a:r>
            <a:endParaRPr lang="fr-FR" sz="1600" kern="4900" dirty="0">
              <a:solidFill>
                <a:srgbClr val="08808A"/>
              </a:solidFill>
              <a:latin typeface="Ubuntu Light" panose="020B0304030602030204" pitchFamily="34" charset="0"/>
            </a:endParaRP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EC4CDE7B-A305-05B8-DC13-438B8A9710E2}"/>
              </a:ext>
            </a:extLst>
          </p:cNvPr>
          <p:cNvSpPr txBox="1"/>
          <p:nvPr/>
        </p:nvSpPr>
        <p:spPr>
          <a:xfrm>
            <a:off x="8810666" y="2593517"/>
            <a:ext cx="566917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b="1" kern="4900" dirty="0">
                <a:solidFill>
                  <a:srgbClr val="08808A"/>
                </a:solidFill>
                <a:latin typeface="Ubuntu" panose="020B0504030602030204" pitchFamily="34" charset="0"/>
              </a:rPr>
              <a:t>V’</a:t>
            </a:r>
            <a:endParaRPr lang="fr-FR" sz="1600" kern="4900" dirty="0">
              <a:solidFill>
                <a:srgbClr val="08808A"/>
              </a:solidFill>
              <a:latin typeface="Ubuntu Light" panose="020B0304030602030204" pitchFamily="34" charset="0"/>
            </a:endParaRPr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91C5C47A-0AC9-0D6A-AB2E-2F889BF5C4D4}"/>
              </a:ext>
            </a:extLst>
          </p:cNvPr>
          <p:cNvSpPr txBox="1"/>
          <p:nvPr/>
        </p:nvSpPr>
        <p:spPr>
          <a:xfrm>
            <a:off x="10479571" y="2593517"/>
            <a:ext cx="566917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b="1" kern="4900" dirty="0">
                <a:solidFill>
                  <a:srgbClr val="08808A"/>
                </a:solidFill>
                <a:latin typeface="Ubuntu" panose="020B0504030602030204" pitchFamily="34" charset="0"/>
              </a:rPr>
              <a:t>n</a:t>
            </a:r>
            <a:endParaRPr lang="fr-FR" sz="1600" kern="4900" dirty="0">
              <a:solidFill>
                <a:srgbClr val="08808A"/>
              </a:solidFill>
              <a:latin typeface="Ubuntu Light" panose="020B0304030602030204" pitchFamily="34" charset="0"/>
            </a:endParaRPr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A929F56B-62F6-3608-A660-144AD6EAF03F}"/>
              </a:ext>
            </a:extLst>
          </p:cNvPr>
          <p:cNvSpPr txBox="1"/>
          <p:nvPr/>
        </p:nvSpPr>
        <p:spPr>
          <a:xfrm>
            <a:off x="9483936" y="1562177"/>
            <a:ext cx="566917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b="1" kern="4900" dirty="0">
                <a:solidFill>
                  <a:srgbClr val="08808A"/>
                </a:solidFill>
                <a:latin typeface="Ubuntu" panose="020B0504030602030204" pitchFamily="34" charset="0"/>
              </a:rPr>
              <a:t>N</a:t>
            </a:r>
            <a:endParaRPr lang="fr-FR" sz="1600" kern="4900" dirty="0">
              <a:solidFill>
                <a:srgbClr val="08808A"/>
              </a:solidFill>
              <a:latin typeface="Ubuntu Light" panose="020B0304030602030204" pitchFamily="34" charset="0"/>
            </a:endParaRPr>
          </a:p>
        </p:txBody>
      </p:sp>
      <p:sp>
        <p:nvSpPr>
          <p:cNvPr id="26" name="ZoneTexte 25">
            <a:extLst>
              <a:ext uri="{FF2B5EF4-FFF2-40B4-BE49-F238E27FC236}">
                <a16:creationId xmlns:a16="http://schemas.microsoft.com/office/drawing/2014/main" id="{25AE9F02-18DA-3646-87D2-3D2DC0AECB32}"/>
              </a:ext>
            </a:extLst>
          </p:cNvPr>
          <p:cNvSpPr txBox="1"/>
          <p:nvPr/>
        </p:nvSpPr>
        <p:spPr>
          <a:xfrm>
            <a:off x="8058270" y="3971848"/>
            <a:ext cx="775153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i="1" kern="4900" spc="190" dirty="0">
                <a:latin typeface="Ubuntu Light" panose="020B0304030602030204" pitchFamily="34" charset="0"/>
              </a:rPr>
              <a:t>dé-</a:t>
            </a:r>
          </a:p>
        </p:txBody>
      </p:sp>
      <p:sp>
        <p:nvSpPr>
          <p:cNvPr id="27" name="ZoneTexte 26">
            <a:extLst>
              <a:ext uri="{FF2B5EF4-FFF2-40B4-BE49-F238E27FC236}">
                <a16:creationId xmlns:a16="http://schemas.microsoft.com/office/drawing/2014/main" id="{0E0B2C31-198E-6B66-6865-239291D4291B}"/>
              </a:ext>
            </a:extLst>
          </p:cNvPr>
          <p:cNvSpPr txBox="1"/>
          <p:nvPr/>
        </p:nvSpPr>
        <p:spPr>
          <a:xfrm>
            <a:off x="7901974" y="6053692"/>
            <a:ext cx="1007499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i="1" kern="4900" spc="190" dirty="0">
                <a:latin typeface="Ubuntu Light" panose="020B0304030602030204" pitchFamily="34" charset="0"/>
              </a:rPr>
              <a:t>nation</a:t>
            </a:r>
          </a:p>
        </p:txBody>
      </p:sp>
      <p:sp>
        <p:nvSpPr>
          <p:cNvPr id="28" name="ZoneTexte 27">
            <a:extLst>
              <a:ext uri="{FF2B5EF4-FFF2-40B4-BE49-F238E27FC236}">
                <a16:creationId xmlns:a16="http://schemas.microsoft.com/office/drawing/2014/main" id="{076BEFFD-7CE1-F8FE-D5B6-D6B2F99DC36F}"/>
              </a:ext>
            </a:extLst>
          </p:cNvPr>
          <p:cNvSpPr txBox="1"/>
          <p:nvPr/>
        </p:nvSpPr>
        <p:spPr>
          <a:xfrm>
            <a:off x="9704135" y="6053692"/>
            <a:ext cx="1007499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i="1" kern="4900" spc="190" dirty="0">
                <a:latin typeface="Ubuntu Light" panose="020B0304030602030204" pitchFamily="34" charset="0"/>
              </a:rPr>
              <a:t>-al</a:t>
            </a:r>
          </a:p>
        </p:txBody>
      </p:sp>
      <p:sp>
        <p:nvSpPr>
          <p:cNvPr id="29" name="ZoneTexte 28">
            <a:extLst>
              <a:ext uri="{FF2B5EF4-FFF2-40B4-BE49-F238E27FC236}">
                <a16:creationId xmlns:a16="http://schemas.microsoft.com/office/drawing/2014/main" id="{009205A5-A820-7AA3-6958-A2D5E71A3AC4}"/>
              </a:ext>
            </a:extLst>
          </p:cNvPr>
          <p:cNvSpPr txBox="1"/>
          <p:nvPr/>
        </p:nvSpPr>
        <p:spPr>
          <a:xfrm>
            <a:off x="10317262" y="4921810"/>
            <a:ext cx="1007499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i="1" kern="4900" spc="190" dirty="0">
                <a:latin typeface="Ubuntu Light" panose="020B0304030602030204" pitchFamily="34" charset="0"/>
              </a:rPr>
              <a:t>-</a:t>
            </a:r>
            <a:r>
              <a:rPr lang="fr-FR" sz="1600" i="1" kern="4900" spc="190" dirty="0" err="1">
                <a:latin typeface="Ubuntu Light" panose="020B0304030602030204" pitchFamily="34" charset="0"/>
              </a:rPr>
              <a:t>is</a:t>
            </a:r>
            <a:endParaRPr lang="fr-FR" sz="1600" i="1" kern="4900" spc="190" dirty="0">
              <a:latin typeface="Ubuntu Light" panose="020B0304030602030204" pitchFamily="34" charset="0"/>
            </a:endParaRPr>
          </a:p>
        </p:txBody>
      </p:sp>
      <p:sp>
        <p:nvSpPr>
          <p:cNvPr id="30" name="ZoneTexte 29">
            <a:extLst>
              <a:ext uri="{FF2B5EF4-FFF2-40B4-BE49-F238E27FC236}">
                <a16:creationId xmlns:a16="http://schemas.microsoft.com/office/drawing/2014/main" id="{5B6026AA-5B0A-8769-4FEF-3ADD2D172ECF}"/>
              </a:ext>
            </a:extLst>
          </p:cNvPr>
          <p:cNvSpPr txBox="1"/>
          <p:nvPr/>
        </p:nvSpPr>
        <p:spPr>
          <a:xfrm>
            <a:off x="10317262" y="2870924"/>
            <a:ext cx="1007499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i="1" kern="4900" spc="190" dirty="0">
                <a:latin typeface="Ubuntu Light" panose="020B0304030602030204" pitchFamily="34" charset="0"/>
              </a:rPr>
              <a:t>-</a:t>
            </a:r>
            <a:r>
              <a:rPr lang="fr-FR" sz="1600" i="1" kern="4900" spc="190" dirty="0" err="1">
                <a:latin typeface="Ubuntu Light" panose="020B0304030602030204" pitchFamily="34" charset="0"/>
              </a:rPr>
              <a:t>ation</a:t>
            </a:r>
            <a:endParaRPr lang="fr-FR" sz="1600" i="1" kern="4900" spc="190" dirty="0">
              <a:latin typeface="Ubuntu Light" panose="020B0304030602030204" pitchFamily="34" charset="0"/>
            </a:endParaRPr>
          </a:p>
        </p:txBody>
      </p:sp>
      <p:sp>
        <p:nvSpPr>
          <p:cNvPr id="31" name="Parallélogramme 30">
            <a:extLst>
              <a:ext uri="{FF2B5EF4-FFF2-40B4-BE49-F238E27FC236}">
                <a16:creationId xmlns:a16="http://schemas.microsoft.com/office/drawing/2014/main" id="{D76E088A-43A6-9A62-6CF7-5681A117EC0A}"/>
              </a:ext>
            </a:extLst>
          </p:cNvPr>
          <p:cNvSpPr/>
          <p:nvPr/>
        </p:nvSpPr>
        <p:spPr>
          <a:xfrm>
            <a:off x="6241226" y="5774959"/>
            <a:ext cx="855205" cy="252000"/>
          </a:xfrm>
          <a:prstGeom prst="parallelogram">
            <a:avLst>
              <a:gd name="adj" fmla="val 0"/>
            </a:avLst>
          </a:prstGeom>
          <a:solidFill>
            <a:srgbClr val="08808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cxnSp>
        <p:nvCxnSpPr>
          <p:cNvPr id="32" name="Connecteur droit 31">
            <a:extLst>
              <a:ext uri="{FF2B5EF4-FFF2-40B4-BE49-F238E27FC236}">
                <a16:creationId xmlns:a16="http://schemas.microsoft.com/office/drawing/2014/main" id="{8D5FB09B-7961-78A0-4B53-89975801E994}"/>
              </a:ext>
            </a:extLst>
          </p:cNvPr>
          <p:cNvCxnSpPr>
            <a:cxnSpLocks/>
          </p:cNvCxnSpPr>
          <p:nvPr/>
        </p:nvCxnSpPr>
        <p:spPr>
          <a:xfrm flipH="1">
            <a:off x="6236215" y="6067019"/>
            <a:ext cx="3558253" cy="0"/>
          </a:xfrm>
          <a:prstGeom prst="line">
            <a:avLst/>
          </a:prstGeom>
          <a:ln>
            <a:solidFill>
              <a:srgbClr val="08808A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ZoneTexte 32">
            <a:extLst>
              <a:ext uri="{FF2B5EF4-FFF2-40B4-BE49-F238E27FC236}">
                <a16:creationId xmlns:a16="http://schemas.microsoft.com/office/drawing/2014/main" id="{284C3CF3-C35B-4E45-1CB1-9D676F6BA62D}"/>
              </a:ext>
            </a:extLst>
          </p:cNvPr>
          <p:cNvSpPr txBox="1"/>
          <p:nvPr/>
        </p:nvSpPr>
        <p:spPr>
          <a:xfrm>
            <a:off x="6227739" y="5810160"/>
            <a:ext cx="855204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900" b="1" cap="small" dirty="0">
                <a:solidFill>
                  <a:schemeClr val="bg1"/>
                </a:solidFill>
                <a:latin typeface="Ubuntu Light" panose="020B0304030602030204" pitchFamily="34" charset="0"/>
              </a:rPr>
              <a:t>1</a:t>
            </a:r>
            <a:r>
              <a:rPr lang="fr-FR" sz="900" b="1" cap="small" baseline="30000" dirty="0">
                <a:solidFill>
                  <a:schemeClr val="bg1"/>
                </a:solidFill>
                <a:latin typeface="Ubuntu Light" panose="020B0304030602030204" pitchFamily="34" charset="0"/>
              </a:rPr>
              <a:t>e</a:t>
            </a:r>
            <a:r>
              <a:rPr lang="fr-FR" sz="900" b="1" cap="small" dirty="0">
                <a:solidFill>
                  <a:schemeClr val="bg1"/>
                </a:solidFill>
                <a:latin typeface="Ubuntu Light" panose="020B0304030602030204" pitchFamily="34" charset="0"/>
              </a:rPr>
              <a:t> niveau</a:t>
            </a:r>
            <a:endParaRPr lang="fr-FR" sz="900" b="1" cap="small" dirty="0">
              <a:solidFill>
                <a:schemeClr val="bg1"/>
              </a:solidFill>
            </a:endParaRPr>
          </a:p>
        </p:txBody>
      </p:sp>
      <p:sp>
        <p:nvSpPr>
          <p:cNvPr id="34" name="Parallélogramme 33">
            <a:extLst>
              <a:ext uri="{FF2B5EF4-FFF2-40B4-BE49-F238E27FC236}">
                <a16:creationId xmlns:a16="http://schemas.microsoft.com/office/drawing/2014/main" id="{BCC8EE6A-F71D-F98D-C433-F33E10E79198}"/>
              </a:ext>
            </a:extLst>
          </p:cNvPr>
          <p:cNvSpPr/>
          <p:nvPr/>
        </p:nvSpPr>
        <p:spPr>
          <a:xfrm>
            <a:off x="6261866" y="4701789"/>
            <a:ext cx="855205" cy="252000"/>
          </a:xfrm>
          <a:prstGeom prst="parallelogram">
            <a:avLst>
              <a:gd name="adj" fmla="val 0"/>
            </a:avLst>
          </a:prstGeom>
          <a:solidFill>
            <a:srgbClr val="08808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5" name="ZoneTexte 34">
            <a:extLst>
              <a:ext uri="{FF2B5EF4-FFF2-40B4-BE49-F238E27FC236}">
                <a16:creationId xmlns:a16="http://schemas.microsoft.com/office/drawing/2014/main" id="{64FB2C6F-E261-6ABA-5473-B4D40E8B4843}"/>
              </a:ext>
            </a:extLst>
          </p:cNvPr>
          <p:cNvSpPr txBox="1"/>
          <p:nvPr/>
        </p:nvSpPr>
        <p:spPr>
          <a:xfrm>
            <a:off x="6247548" y="4737308"/>
            <a:ext cx="855204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900" b="1" cap="small" dirty="0">
                <a:solidFill>
                  <a:schemeClr val="bg1"/>
                </a:solidFill>
                <a:latin typeface="Ubuntu Light" panose="020B0304030602030204" pitchFamily="34" charset="0"/>
              </a:rPr>
              <a:t>2</a:t>
            </a:r>
            <a:r>
              <a:rPr lang="fr-FR" sz="900" b="1" cap="small" baseline="30000" dirty="0">
                <a:solidFill>
                  <a:schemeClr val="bg1"/>
                </a:solidFill>
                <a:latin typeface="Ubuntu Light" panose="020B0304030602030204" pitchFamily="34" charset="0"/>
              </a:rPr>
              <a:t>e</a:t>
            </a:r>
            <a:r>
              <a:rPr lang="fr-FR" sz="900" b="1" cap="small" dirty="0">
                <a:solidFill>
                  <a:schemeClr val="bg1"/>
                </a:solidFill>
                <a:latin typeface="Ubuntu Light" panose="020B0304030602030204" pitchFamily="34" charset="0"/>
              </a:rPr>
              <a:t> niveau</a:t>
            </a:r>
            <a:endParaRPr lang="fr-FR" sz="900" b="1" cap="small" dirty="0">
              <a:solidFill>
                <a:schemeClr val="bg1"/>
              </a:solidFill>
            </a:endParaRPr>
          </a:p>
        </p:txBody>
      </p:sp>
      <p:cxnSp>
        <p:nvCxnSpPr>
          <p:cNvPr id="36" name="Connecteur droit 35">
            <a:extLst>
              <a:ext uri="{FF2B5EF4-FFF2-40B4-BE49-F238E27FC236}">
                <a16:creationId xmlns:a16="http://schemas.microsoft.com/office/drawing/2014/main" id="{CEF8FA84-1C7F-2EF6-BE47-166C13F1558D}"/>
              </a:ext>
            </a:extLst>
          </p:cNvPr>
          <p:cNvCxnSpPr>
            <a:cxnSpLocks/>
          </p:cNvCxnSpPr>
          <p:nvPr/>
        </p:nvCxnSpPr>
        <p:spPr>
          <a:xfrm flipH="1">
            <a:off x="6257925" y="4994167"/>
            <a:ext cx="4187735" cy="0"/>
          </a:xfrm>
          <a:prstGeom prst="line">
            <a:avLst/>
          </a:prstGeom>
          <a:ln>
            <a:solidFill>
              <a:srgbClr val="08808A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7" name="Diapo 16">
            <a:hlinkClick r:id="" action="ppaction://media"/>
            <a:extLst>
              <a:ext uri="{FF2B5EF4-FFF2-40B4-BE49-F238E27FC236}">
                <a16:creationId xmlns:a16="http://schemas.microsoft.com/office/drawing/2014/main" id="{F23CCB14-8382-5F5E-C750-CCA9AC4ECBD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778446" y="3042596"/>
            <a:ext cx="609601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3444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600" fill="hold"/>
                                        <p:tgtEl>
                                          <p:spTgt spid="3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7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e 1">
            <a:extLst>
              <a:ext uri="{FF2B5EF4-FFF2-40B4-BE49-F238E27FC236}">
                <a16:creationId xmlns:a16="http://schemas.microsoft.com/office/drawing/2014/main" id="{6330CC9E-6E15-C57F-DD1E-FDF879BF6D54}"/>
              </a:ext>
            </a:extLst>
          </p:cNvPr>
          <p:cNvGrpSpPr/>
          <p:nvPr/>
        </p:nvGrpSpPr>
        <p:grpSpPr>
          <a:xfrm>
            <a:off x="526918" y="544102"/>
            <a:ext cx="6044084" cy="392436"/>
            <a:chOff x="561761" y="524786"/>
            <a:chExt cx="6044084" cy="392436"/>
          </a:xfrm>
        </p:grpSpPr>
        <p:sp>
          <p:nvSpPr>
            <p:cNvPr id="3" name="ZoneTexte 2">
              <a:extLst>
                <a:ext uri="{FF2B5EF4-FFF2-40B4-BE49-F238E27FC236}">
                  <a16:creationId xmlns:a16="http://schemas.microsoft.com/office/drawing/2014/main" id="{44911DB3-0D93-F317-B626-85669BA753D1}"/>
                </a:ext>
              </a:extLst>
            </p:cNvPr>
            <p:cNvSpPr txBox="1"/>
            <p:nvPr/>
          </p:nvSpPr>
          <p:spPr>
            <a:xfrm>
              <a:off x="561761" y="609445"/>
              <a:ext cx="604408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400" b="1" dirty="0">
                  <a:latin typeface="Ubuntu Light" panose="020B0304030602030204" pitchFamily="34" charset="0"/>
                  <a:cs typeface="Arial" panose="020B0604020202020204" pitchFamily="34" charset="0"/>
                </a:rPr>
                <a:t>ANALYSE MORPHOLOGIQUE DU MOT DÉRIVÉ : </a:t>
              </a:r>
              <a:r>
                <a:rPr lang="fr-FR" sz="1400" b="1" dirty="0">
                  <a:solidFill>
                    <a:srgbClr val="08808A"/>
                  </a:solidFill>
                  <a:latin typeface="Ubuntu Light" panose="020B0304030602030204" pitchFamily="34" charset="0"/>
                  <a:cs typeface="Arial" panose="020B0604020202020204" pitchFamily="34" charset="0"/>
                </a:rPr>
                <a:t>DÉNATIONALISATION</a:t>
              </a:r>
              <a:r>
                <a:rPr lang="fr-FR" sz="1400" b="1" dirty="0">
                  <a:latin typeface="Ubuntu Light" panose="020B0304030602030204" pitchFamily="34" charset="0"/>
                  <a:cs typeface="Arial" panose="020B0604020202020204" pitchFamily="34" charset="0"/>
                </a:rPr>
                <a:t> </a:t>
              </a:r>
            </a:p>
          </p:txBody>
        </p:sp>
        <p:cxnSp>
          <p:nvCxnSpPr>
            <p:cNvPr id="4" name="Connecteur droit 3">
              <a:extLst>
                <a:ext uri="{FF2B5EF4-FFF2-40B4-BE49-F238E27FC236}">
                  <a16:creationId xmlns:a16="http://schemas.microsoft.com/office/drawing/2014/main" id="{EA92224E-B204-0A06-9EC1-C5A0C59ED53A}"/>
                </a:ext>
              </a:extLst>
            </p:cNvPr>
            <p:cNvCxnSpPr>
              <a:cxnSpLocks/>
            </p:cNvCxnSpPr>
            <p:nvPr/>
          </p:nvCxnSpPr>
          <p:spPr>
            <a:xfrm>
              <a:off x="648862" y="524786"/>
              <a:ext cx="5724637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ZoneTexte 4">
            <a:extLst>
              <a:ext uri="{FF2B5EF4-FFF2-40B4-BE49-F238E27FC236}">
                <a16:creationId xmlns:a16="http://schemas.microsoft.com/office/drawing/2014/main" id="{14410420-1754-5445-F750-7A21381DECF8}"/>
              </a:ext>
            </a:extLst>
          </p:cNvPr>
          <p:cNvSpPr txBox="1"/>
          <p:nvPr/>
        </p:nvSpPr>
        <p:spPr>
          <a:xfrm>
            <a:off x="685527" y="1144098"/>
            <a:ext cx="517239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i="1" kern="4900" dirty="0">
                <a:latin typeface="Ubuntu Light" panose="020B0304030602030204" pitchFamily="34" charset="0"/>
              </a:rPr>
              <a:t>dé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A3921AFC-85EB-C659-9708-8AB4BD336BD2}"/>
              </a:ext>
            </a:extLst>
          </p:cNvPr>
          <p:cNvSpPr txBox="1"/>
          <p:nvPr/>
        </p:nvSpPr>
        <p:spPr>
          <a:xfrm>
            <a:off x="4416288" y="1144098"/>
            <a:ext cx="721918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i="1" kern="4900" dirty="0" err="1">
                <a:latin typeface="Ubuntu Light" panose="020B0304030602030204" pitchFamily="34" charset="0"/>
              </a:rPr>
              <a:t>ation</a:t>
            </a:r>
            <a:r>
              <a:rPr lang="fr-FR" sz="1600" i="1" kern="4900" dirty="0">
                <a:latin typeface="Ubuntu Light" panose="020B0304030602030204" pitchFamily="34" charset="0"/>
              </a:rPr>
              <a:t> 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342B3C05-824D-2616-EE61-0BA02EA0E771}"/>
              </a:ext>
            </a:extLst>
          </p:cNvPr>
          <p:cNvSpPr txBox="1"/>
          <p:nvPr/>
        </p:nvSpPr>
        <p:spPr>
          <a:xfrm>
            <a:off x="1590747" y="1144098"/>
            <a:ext cx="809206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i="1" kern="4900" dirty="0">
                <a:latin typeface="Ubuntu Light" panose="020B0304030602030204" pitchFamily="34" charset="0"/>
              </a:rPr>
              <a:t>nation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1765A3F0-8651-D3F9-ADF3-482D4FEA57F4}"/>
              </a:ext>
            </a:extLst>
          </p:cNvPr>
          <p:cNvSpPr txBox="1"/>
          <p:nvPr/>
        </p:nvSpPr>
        <p:spPr>
          <a:xfrm>
            <a:off x="2787934" y="1144098"/>
            <a:ext cx="443152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i="1" kern="4900" dirty="0">
                <a:latin typeface="Ubuntu Light" panose="020B0304030602030204" pitchFamily="34" charset="0"/>
              </a:rPr>
              <a:t>al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B3944FA8-6E9C-76A8-C582-E761F9A6A478}"/>
              </a:ext>
            </a:extLst>
          </p:cNvPr>
          <p:cNvSpPr txBox="1"/>
          <p:nvPr/>
        </p:nvSpPr>
        <p:spPr>
          <a:xfrm>
            <a:off x="3619067" y="1144098"/>
            <a:ext cx="409237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i="1" kern="4900" dirty="0" err="1">
                <a:latin typeface="Ubuntu Light" panose="020B0304030602030204" pitchFamily="34" charset="0"/>
              </a:rPr>
              <a:t>is</a:t>
            </a:r>
            <a:endParaRPr lang="fr-FR" sz="1600" i="1" kern="4900" dirty="0">
              <a:latin typeface="Ubuntu Light" panose="020B0304030602030204" pitchFamily="34" charset="0"/>
            </a:endParaRP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C46367FD-6EC9-6EE1-8DA9-AAC6B16D19B8}"/>
              </a:ext>
            </a:extLst>
          </p:cNvPr>
          <p:cNvSpPr txBox="1"/>
          <p:nvPr/>
        </p:nvSpPr>
        <p:spPr>
          <a:xfrm>
            <a:off x="1217988" y="1144098"/>
            <a:ext cx="357537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b="1" i="1" kern="4900" dirty="0">
                <a:solidFill>
                  <a:srgbClr val="3CB99C"/>
                </a:solidFill>
                <a:latin typeface="Ubuntu" panose="020B0504030602030204" pitchFamily="34" charset="0"/>
              </a:rPr>
              <a:t>+</a:t>
            </a:r>
            <a:endParaRPr lang="fr-FR" sz="1600" i="1" kern="4900" dirty="0">
              <a:latin typeface="Ubuntu Light" panose="020B0304030602030204" pitchFamily="34" charset="0"/>
            </a:endParaRP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5DA66FE7-5856-4FF7-23BE-061AFFC57428}"/>
              </a:ext>
            </a:extLst>
          </p:cNvPr>
          <p:cNvSpPr txBox="1"/>
          <p:nvPr/>
        </p:nvSpPr>
        <p:spPr>
          <a:xfrm>
            <a:off x="2415175" y="1144098"/>
            <a:ext cx="357537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b="1" i="1" kern="4900" dirty="0">
                <a:solidFill>
                  <a:srgbClr val="3CB99C"/>
                </a:solidFill>
                <a:latin typeface="Ubuntu" panose="020B0504030602030204" pitchFamily="34" charset="0"/>
              </a:rPr>
              <a:t>+</a:t>
            </a:r>
            <a:endParaRPr lang="fr-FR" sz="1600" i="1" kern="4900" dirty="0">
              <a:latin typeface="Ubuntu Light" panose="020B0304030602030204" pitchFamily="34" charset="0"/>
            </a:endParaRP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88A48C67-3189-C91E-BE49-30CFDA4BA75D}"/>
              </a:ext>
            </a:extLst>
          </p:cNvPr>
          <p:cNvSpPr txBox="1"/>
          <p:nvPr/>
        </p:nvSpPr>
        <p:spPr>
          <a:xfrm>
            <a:off x="3246308" y="1144098"/>
            <a:ext cx="357537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b="1" i="1" kern="4900" dirty="0">
                <a:solidFill>
                  <a:srgbClr val="3CB99C"/>
                </a:solidFill>
                <a:latin typeface="Ubuntu" panose="020B0504030602030204" pitchFamily="34" charset="0"/>
              </a:rPr>
              <a:t>+</a:t>
            </a:r>
            <a:endParaRPr lang="fr-FR" sz="1600" i="1" kern="4900" dirty="0">
              <a:latin typeface="Ubuntu Light" panose="020B0304030602030204" pitchFamily="34" charset="0"/>
            </a:endParaRP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D095DCE2-4A7D-17D0-9FF8-CC7275D32797}"/>
              </a:ext>
            </a:extLst>
          </p:cNvPr>
          <p:cNvSpPr txBox="1"/>
          <p:nvPr/>
        </p:nvSpPr>
        <p:spPr>
          <a:xfrm>
            <a:off x="4043526" y="1144098"/>
            <a:ext cx="357537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b="1" i="1" kern="4900" dirty="0">
                <a:solidFill>
                  <a:srgbClr val="3CB99C"/>
                </a:solidFill>
                <a:latin typeface="Ubuntu" panose="020B0504030602030204" pitchFamily="34" charset="0"/>
              </a:rPr>
              <a:t>+</a:t>
            </a:r>
            <a:endParaRPr lang="fr-FR" sz="1600" i="1" kern="4900" dirty="0">
              <a:latin typeface="Ubuntu Light" panose="020B0304030602030204" pitchFamily="34" charset="0"/>
            </a:endParaRPr>
          </a:p>
        </p:txBody>
      </p:sp>
      <p:sp>
        <p:nvSpPr>
          <p:cNvPr id="14" name="Flèche : chevron 13">
            <a:extLst>
              <a:ext uri="{FF2B5EF4-FFF2-40B4-BE49-F238E27FC236}">
                <a16:creationId xmlns:a16="http://schemas.microsoft.com/office/drawing/2014/main" id="{B90CBE7C-D888-1649-161F-A86BFB690EC6}"/>
              </a:ext>
            </a:extLst>
          </p:cNvPr>
          <p:cNvSpPr/>
          <p:nvPr/>
        </p:nvSpPr>
        <p:spPr>
          <a:xfrm rot="16200000">
            <a:off x="9271436" y="1739364"/>
            <a:ext cx="1030824" cy="1317623"/>
          </a:xfrm>
          <a:prstGeom prst="chevron">
            <a:avLst>
              <a:gd name="adj" fmla="val 100000"/>
            </a:avLst>
          </a:prstGeom>
          <a:ln w="127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15" name="Flèche : chevron 14">
            <a:extLst>
              <a:ext uri="{FF2B5EF4-FFF2-40B4-BE49-F238E27FC236}">
                <a16:creationId xmlns:a16="http://schemas.microsoft.com/office/drawing/2014/main" id="{06F0D365-1625-3289-3041-61E1A8234F98}"/>
              </a:ext>
            </a:extLst>
          </p:cNvPr>
          <p:cNvSpPr/>
          <p:nvPr/>
        </p:nvSpPr>
        <p:spPr>
          <a:xfrm rot="16200000">
            <a:off x="8612625" y="2770188"/>
            <a:ext cx="1030824" cy="1317623"/>
          </a:xfrm>
          <a:prstGeom prst="chevron">
            <a:avLst>
              <a:gd name="adj" fmla="val 100000"/>
            </a:avLst>
          </a:prstGeom>
          <a:ln w="127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16" name="Flèche : chevron 15">
            <a:extLst>
              <a:ext uri="{FF2B5EF4-FFF2-40B4-BE49-F238E27FC236}">
                <a16:creationId xmlns:a16="http://schemas.microsoft.com/office/drawing/2014/main" id="{2068F011-0576-2110-2AF5-E70A48E1197F}"/>
              </a:ext>
            </a:extLst>
          </p:cNvPr>
          <p:cNvSpPr/>
          <p:nvPr/>
        </p:nvSpPr>
        <p:spPr>
          <a:xfrm rot="16200000">
            <a:off x="9271436" y="3801012"/>
            <a:ext cx="1030824" cy="1317623"/>
          </a:xfrm>
          <a:prstGeom prst="chevron">
            <a:avLst>
              <a:gd name="adj" fmla="val 100000"/>
            </a:avLst>
          </a:prstGeom>
          <a:ln w="127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17" name="Flèche : chevron 16">
            <a:extLst>
              <a:ext uri="{FF2B5EF4-FFF2-40B4-BE49-F238E27FC236}">
                <a16:creationId xmlns:a16="http://schemas.microsoft.com/office/drawing/2014/main" id="{569C0A9E-8B0C-0ED3-5791-891ACB5481CC}"/>
              </a:ext>
            </a:extLst>
          </p:cNvPr>
          <p:cNvSpPr/>
          <p:nvPr/>
        </p:nvSpPr>
        <p:spPr>
          <a:xfrm rot="16200000">
            <a:off x="8612624" y="4831835"/>
            <a:ext cx="1030824" cy="1317623"/>
          </a:xfrm>
          <a:prstGeom prst="chevron">
            <a:avLst>
              <a:gd name="adj" fmla="val 100000"/>
            </a:avLst>
          </a:prstGeom>
          <a:ln w="127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3E821609-B8A7-2796-700F-58CD1FDAC5F0}"/>
              </a:ext>
            </a:extLst>
          </p:cNvPr>
          <p:cNvSpPr txBox="1"/>
          <p:nvPr/>
        </p:nvSpPr>
        <p:spPr>
          <a:xfrm>
            <a:off x="8079586" y="5685474"/>
            <a:ext cx="357537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b="1" kern="4900" dirty="0">
                <a:solidFill>
                  <a:srgbClr val="08808A"/>
                </a:solidFill>
                <a:latin typeface="Ubuntu" panose="020B0504030602030204" pitchFamily="34" charset="0"/>
              </a:rPr>
              <a:t>N</a:t>
            </a:r>
            <a:endParaRPr lang="fr-FR" sz="1600" kern="4900" dirty="0">
              <a:solidFill>
                <a:srgbClr val="08808A"/>
              </a:solidFill>
              <a:latin typeface="Ubuntu Light" panose="020B0304030602030204" pitchFamily="34" charset="0"/>
            </a:endParaRP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763F2E55-4056-84BE-CC11-C1A404BA9160}"/>
              </a:ext>
            </a:extLst>
          </p:cNvPr>
          <p:cNvSpPr txBox="1"/>
          <p:nvPr/>
        </p:nvSpPr>
        <p:spPr>
          <a:xfrm>
            <a:off x="9832060" y="5685474"/>
            <a:ext cx="357537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b="1" kern="4900" dirty="0">
                <a:solidFill>
                  <a:srgbClr val="08808A"/>
                </a:solidFill>
                <a:latin typeface="Ubuntu" panose="020B0504030602030204" pitchFamily="34" charset="0"/>
              </a:rPr>
              <a:t>a</a:t>
            </a:r>
            <a:endParaRPr lang="fr-FR" sz="1600" kern="4900" dirty="0">
              <a:solidFill>
                <a:srgbClr val="08808A"/>
              </a:solidFill>
              <a:latin typeface="Ubuntu Light" panose="020B0304030602030204" pitchFamily="34" charset="0"/>
            </a:endParaRP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C4BEA528-9FDC-0461-15F5-B2B9D160CA0D}"/>
              </a:ext>
            </a:extLst>
          </p:cNvPr>
          <p:cNvSpPr txBox="1"/>
          <p:nvPr/>
        </p:nvSpPr>
        <p:spPr>
          <a:xfrm>
            <a:off x="8801673" y="4656437"/>
            <a:ext cx="357537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b="1" kern="4900" dirty="0">
                <a:solidFill>
                  <a:srgbClr val="08808A"/>
                </a:solidFill>
                <a:latin typeface="Ubuntu" panose="020B0504030602030204" pitchFamily="34" charset="0"/>
              </a:rPr>
              <a:t>A</a:t>
            </a:r>
            <a:endParaRPr lang="fr-FR" sz="1600" kern="4900" dirty="0">
              <a:solidFill>
                <a:srgbClr val="08808A"/>
              </a:solidFill>
              <a:latin typeface="Ubuntu Light" panose="020B0304030602030204" pitchFamily="34" charset="0"/>
            </a:endParaRPr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9281E68E-29C4-6883-90F5-A6D1CEAD5745}"/>
              </a:ext>
            </a:extLst>
          </p:cNvPr>
          <p:cNvSpPr txBox="1"/>
          <p:nvPr/>
        </p:nvSpPr>
        <p:spPr>
          <a:xfrm>
            <a:off x="10413910" y="4656437"/>
            <a:ext cx="357537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b="1" kern="4900" dirty="0">
                <a:solidFill>
                  <a:srgbClr val="08808A"/>
                </a:solidFill>
                <a:latin typeface="Ubuntu" panose="020B0504030602030204" pitchFamily="34" charset="0"/>
              </a:rPr>
              <a:t>v</a:t>
            </a:r>
            <a:endParaRPr lang="fr-FR" sz="1600" kern="4900" dirty="0">
              <a:solidFill>
                <a:srgbClr val="08808A"/>
              </a:solidFill>
              <a:latin typeface="Ubuntu Light" panose="020B0304030602030204" pitchFamily="34" charset="0"/>
            </a:endParaRP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6D4007EA-8495-B25B-B916-DCC49B39A700}"/>
              </a:ext>
            </a:extLst>
          </p:cNvPr>
          <p:cNvSpPr txBox="1"/>
          <p:nvPr/>
        </p:nvSpPr>
        <p:spPr>
          <a:xfrm>
            <a:off x="9745657" y="3623826"/>
            <a:ext cx="357537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b="1" kern="4900" dirty="0">
                <a:solidFill>
                  <a:srgbClr val="08808A"/>
                </a:solidFill>
                <a:latin typeface="Ubuntu" panose="020B0504030602030204" pitchFamily="34" charset="0"/>
              </a:rPr>
              <a:t>V</a:t>
            </a:r>
            <a:endParaRPr lang="fr-FR" sz="1600" kern="4900" dirty="0">
              <a:solidFill>
                <a:srgbClr val="08808A"/>
              </a:solidFill>
              <a:latin typeface="Ubuntu Light" panose="020B0304030602030204" pitchFamily="34" charset="0"/>
            </a:endParaRP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CE3475FA-FAB2-506F-01EA-587D95362BCF}"/>
              </a:ext>
            </a:extLst>
          </p:cNvPr>
          <p:cNvSpPr txBox="1"/>
          <p:nvPr/>
        </p:nvSpPr>
        <p:spPr>
          <a:xfrm>
            <a:off x="8810666" y="2593517"/>
            <a:ext cx="566917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b="1" kern="4900" dirty="0">
                <a:solidFill>
                  <a:srgbClr val="08808A"/>
                </a:solidFill>
                <a:latin typeface="Ubuntu" panose="020B0504030602030204" pitchFamily="34" charset="0"/>
              </a:rPr>
              <a:t>V’</a:t>
            </a:r>
            <a:endParaRPr lang="fr-FR" sz="1600" kern="4900" dirty="0">
              <a:solidFill>
                <a:srgbClr val="08808A"/>
              </a:solidFill>
              <a:latin typeface="Ubuntu Light" panose="020B0304030602030204" pitchFamily="34" charset="0"/>
            </a:endParaRPr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15CD54E5-669E-7983-3040-443EBD4E882E}"/>
              </a:ext>
            </a:extLst>
          </p:cNvPr>
          <p:cNvSpPr txBox="1"/>
          <p:nvPr/>
        </p:nvSpPr>
        <p:spPr>
          <a:xfrm>
            <a:off x="10479571" y="2593517"/>
            <a:ext cx="566917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b="1" kern="4900" dirty="0">
                <a:solidFill>
                  <a:srgbClr val="08808A"/>
                </a:solidFill>
                <a:latin typeface="Ubuntu" panose="020B0504030602030204" pitchFamily="34" charset="0"/>
              </a:rPr>
              <a:t>n</a:t>
            </a:r>
            <a:endParaRPr lang="fr-FR" sz="1600" kern="4900" dirty="0">
              <a:solidFill>
                <a:srgbClr val="08808A"/>
              </a:solidFill>
              <a:latin typeface="Ubuntu Light" panose="020B0304030602030204" pitchFamily="34" charset="0"/>
            </a:endParaRPr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98C52CAA-97BB-4D9C-3069-1C8D7ED162D0}"/>
              </a:ext>
            </a:extLst>
          </p:cNvPr>
          <p:cNvSpPr txBox="1"/>
          <p:nvPr/>
        </p:nvSpPr>
        <p:spPr>
          <a:xfrm>
            <a:off x="9483936" y="1562177"/>
            <a:ext cx="566917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b="1" kern="4900" dirty="0">
                <a:solidFill>
                  <a:srgbClr val="08808A"/>
                </a:solidFill>
                <a:latin typeface="Ubuntu" panose="020B0504030602030204" pitchFamily="34" charset="0"/>
              </a:rPr>
              <a:t>N</a:t>
            </a:r>
            <a:endParaRPr lang="fr-FR" sz="1600" kern="4900" dirty="0">
              <a:solidFill>
                <a:srgbClr val="08808A"/>
              </a:solidFill>
              <a:latin typeface="Ubuntu Light" panose="020B0304030602030204" pitchFamily="34" charset="0"/>
            </a:endParaRPr>
          </a:p>
        </p:txBody>
      </p:sp>
      <p:sp>
        <p:nvSpPr>
          <p:cNvPr id="26" name="ZoneTexte 25">
            <a:extLst>
              <a:ext uri="{FF2B5EF4-FFF2-40B4-BE49-F238E27FC236}">
                <a16:creationId xmlns:a16="http://schemas.microsoft.com/office/drawing/2014/main" id="{8FAC6292-A4E0-0135-2F93-486F9C0B16AC}"/>
              </a:ext>
            </a:extLst>
          </p:cNvPr>
          <p:cNvSpPr txBox="1"/>
          <p:nvPr/>
        </p:nvSpPr>
        <p:spPr>
          <a:xfrm>
            <a:off x="8058270" y="3971848"/>
            <a:ext cx="775153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i="1" kern="4900" spc="190" dirty="0">
                <a:latin typeface="Ubuntu Light" panose="020B0304030602030204" pitchFamily="34" charset="0"/>
              </a:rPr>
              <a:t>dé-</a:t>
            </a:r>
          </a:p>
        </p:txBody>
      </p:sp>
      <p:sp>
        <p:nvSpPr>
          <p:cNvPr id="27" name="ZoneTexte 26">
            <a:extLst>
              <a:ext uri="{FF2B5EF4-FFF2-40B4-BE49-F238E27FC236}">
                <a16:creationId xmlns:a16="http://schemas.microsoft.com/office/drawing/2014/main" id="{7726CA14-7BE6-106D-7319-7D04F0ED2888}"/>
              </a:ext>
            </a:extLst>
          </p:cNvPr>
          <p:cNvSpPr txBox="1"/>
          <p:nvPr/>
        </p:nvSpPr>
        <p:spPr>
          <a:xfrm>
            <a:off x="7901974" y="6053692"/>
            <a:ext cx="1007499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i="1" kern="4900" spc="190" dirty="0">
                <a:latin typeface="Ubuntu Light" panose="020B0304030602030204" pitchFamily="34" charset="0"/>
              </a:rPr>
              <a:t>nation</a:t>
            </a:r>
          </a:p>
        </p:txBody>
      </p:sp>
      <p:sp>
        <p:nvSpPr>
          <p:cNvPr id="28" name="ZoneTexte 27">
            <a:extLst>
              <a:ext uri="{FF2B5EF4-FFF2-40B4-BE49-F238E27FC236}">
                <a16:creationId xmlns:a16="http://schemas.microsoft.com/office/drawing/2014/main" id="{6FC0245A-A6E7-CAEB-AC13-5BED726B705F}"/>
              </a:ext>
            </a:extLst>
          </p:cNvPr>
          <p:cNvSpPr txBox="1"/>
          <p:nvPr/>
        </p:nvSpPr>
        <p:spPr>
          <a:xfrm>
            <a:off x="9704135" y="6053692"/>
            <a:ext cx="1007499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i="1" kern="4900" spc="190" dirty="0">
                <a:latin typeface="Ubuntu Light" panose="020B0304030602030204" pitchFamily="34" charset="0"/>
              </a:rPr>
              <a:t>-al</a:t>
            </a:r>
          </a:p>
        </p:txBody>
      </p:sp>
      <p:sp>
        <p:nvSpPr>
          <p:cNvPr id="29" name="ZoneTexte 28">
            <a:extLst>
              <a:ext uri="{FF2B5EF4-FFF2-40B4-BE49-F238E27FC236}">
                <a16:creationId xmlns:a16="http://schemas.microsoft.com/office/drawing/2014/main" id="{BF19262F-40B3-B94D-EEEA-BD632FDA9A02}"/>
              </a:ext>
            </a:extLst>
          </p:cNvPr>
          <p:cNvSpPr txBox="1"/>
          <p:nvPr/>
        </p:nvSpPr>
        <p:spPr>
          <a:xfrm>
            <a:off x="10317262" y="4921810"/>
            <a:ext cx="1007499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i="1" kern="4900" spc="190" dirty="0">
                <a:latin typeface="Ubuntu Light" panose="020B0304030602030204" pitchFamily="34" charset="0"/>
              </a:rPr>
              <a:t>-</a:t>
            </a:r>
            <a:r>
              <a:rPr lang="fr-FR" sz="1600" i="1" kern="4900" spc="190" dirty="0" err="1">
                <a:latin typeface="Ubuntu Light" panose="020B0304030602030204" pitchFamily="34" charset="0"/>
              </a:rPr>
              <a:t>is</a:t>
            </a:r>
            <a:endParaRPr lang="fr-FR" sz="1600" i="1" kern="4900" spc="190" dirty="0">
              <a:latin typeface="Ubuntu Light" panose="020B0304030602030204" pitchFamily="34" charset="0"/>
            </a:endParaRPr>
          </a:p>
        </p:txBody>
      </p:sp>
      <p:sp>
        <p:nvSpPr>
          <p:cNvPr id="30" name="ZoneTexte 29">
            <a:extLst>
              <a:ext uri="{FF2B5EF4-FFF2-40B4-BE49-F238E27FC236}">
                <a16:creationId xmlns:a16="http://schemas.microsoft.com/office/drawing/2014/main" id="{68B2A64D-040C-B71A-1211-CE4594477444}"/>
              </a:ext>
            </a:extLst>
          </p:cNvPr>
          <p:cNvSpPr txBox="1"/>
          <p:nvPr/>
        </p:nvSpPr>
        <p:spPr>
          <a:xfrm>
            <a:off x="10317262" y="2870924"/>
            <a:ext cx="1007499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i="1" kern="4900" spc="190" dirty="0">
                <a:latin typeface="Ubuntu Light" panose="020B0304030602030204" pitchFamily="34" charset="0"/>
              </a:rPr>
              <a:t>-</a:t>
            </a:r>
            <a:r>
              <a:rPr lang="fr-FR" sz="1600" i="1" kern="4900" spc="190" dirty="0" err="1">
                <a:latin typeface="Ubuntu Light" panose="020B0304030602030204" pitchFamily="34" charset="0"/>
              </a:rPr>
              <a:t>ation</a:t>
            </a:r>
            <a:endParaRPr lang="fr-FR" sz="1600" i="1" kern="4900" spc="190" dirty="0">
              <a:latin typeface="Ubuntu Light" panose="020B0304030602030204" pitchFamily="34" charset="0"/>
            </a:endParaRPr>
          </a:p>
        </p:txBody>
      </p:sp>
      <p:sp>
        <p:nvSpPr>
          <p:cNvPr id="31" name="Parallélogramme 30">
            <a:extLst>
              <a:ext uri="{FF2B5EF4-FFF2-40B4-BE49-F238E27FC236}">
                <a16:creationId xmlns:a16="http://schemas.microsoft.com/office/drawing/2014/main" id="{2AD50CD8-C8AA-6568-8D42-6D4AB12CBBF1}"/>
              </a:ext>
            </a:extLst>
          </p:cNvPr>
          <p:cNvSpPr/>
          <p:nvPr/>
        </p:nvSpPr>
        <p:spPr>
          <a:xfrm>
            <a:off x="6241226" y="5774959"/>
            <a:ext cx="855205" cy="252000"/>
          </a:xfrm>
          <a:prstGeom prst="parallelogram">
            <a:avLst>
              <a:gd name="adj" fmla="val 0"/>
            </a:avLst>
          </a:prstGeom>
          <a:solidFill>
            <a:srgbClr val="08808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cxnSp>
        <p:nvCxnSpPr>
          <p:cNvPr id="32" name="Connecteur droit 31">
            <a:extLst>
              <a:ext uri="{FF2B5EF4-FFF2-40B4-BE49-F238E27FC236}">
                <a16:creationId xmlns:a16="http://schemas.microsoft.com/office/drawing/2014/main" id="{45F68061-40A2-D727-C644-F2D85FF1FB50}"/>
              </a:ext>
            </a:extLst>
          </p:cNvPr>
          <p:cNvCxnSpPr>
            <a:cxnSpLocks/>
          </p:cNvCxnSpPr>
          <p:nvPr/>
        </p:nvCxnSpPr>
        <p:spPr>
          <a:xfrm flipH="1">
            <a:off x="6236215" y="6067019"/>
            <a:ext cx="3558253" cy="0"/>
          </a:xfrm>
          <a:prstGeom prst="line">
            <a:avLst/>
          </a:prstGeom>
          <a:ln>
            <a:solidFill>
              <a:srgbClr val="08808A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ZoneTexte 32">
            <a:extLst>
              <a:ext uri="{FF2B5EF4-FFF2-40B4-BE49-F238E27FC236}">
                <a16:creationId xmlns:a16="http://schemas.microsoft.com/office/drawing/2014/main" id="{4AD35E03-42DC-6FCB-5F65-052867B44A67}"/>
              </a:ext>
            </a:extLst>
          </p:cNvPr>
          <p:cNvSpPr txBox="1"/>
          <p:nvPr/>
        </p:nvSpPr>
        <p:spPr>
          <a:xfrm>
            <a:off x="6227739" y="5810160"/>
            <a:ext cx="855204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900" b="1" cap="small" dirty="0">
                <a:solidFill>
                  <a:schemeClr val="bg1"/>
                </a:solidFill>
                <a:latin typeface="Ubuntu Light" panose="020B0304030602030204" pitchFamily="34" charset="0"/>
              </a:rPr>
              <a:t>1</a:t>
            </a:r>
            <a:r>
              <a:rPr lang="fr-FR" sz="900" b="1" cap="small" baseline="30000" dirty="0">
                <a:solidFill>
                  <a:schemeClr val="bg1"/>
                </a:solidFill>
                <a:latin typeface="Ubuntu Light" panose="020B0304030602030204" pitchFamily="34" charset="0"/>
              </a:rPr>
              <a:t>e</a:t>
            </a:r>
            <a:r>
              <a:rPr lang="fr-FR" sz="900" b="1" cap="small" dirty="0">
                <a:solidFill>
                  <a:schemeClr val="bg1"/>
                </a:solidFill>
                <a:latin typeface="Ubuntu Light" panose="020B0304030602030204" pitchFamily="34" charset="0"/>
              </a:rPr>
              <a:t> niveau</a:t>
            </a:r>
            <a:endParaRPr lang="fr-FR" sz="900" b="1" cap="small" dirty="0">
              <a:solidFill>
                <a:schemeClr val="bg1"/>
              </a:solidFill>
            </a:endParaRPr>
          </a:p>
        </p:txBody>
      </p:sp>
      <p:sp>
        <p:nvSpPr>
          <p:cNvPr id="34" name="Parallélogramme 33">
            <a:extLst>
              <a:ext uri="{FF2B5EF4-FFF2-40B4-BE49-F238E27FC236}">
                <a16:creationId xmlns:a16="http://schemas.microsoft.com/office/drawing/2014/main" id="{2B36C0A6-11EC-0787-4438-54AC4D03260A}"/>
              </a:ext>
            </a:extLst>
          </p:cNvPr>
          <p:cNvSpPr/>
          <p:nvPr/>
        </p:nvSpPr>
        <p:spPr>
          <a:xfrm>
            <a:off x="6261866" y="4701789"/>
            <a:ext cx="855205" cy="252000"/>
          </a:xfrm>
          <a:prstGeom prst="parallelogram">
            <a:avLst>
              <a:gd name="adj" fmla="val 0"/>
            </a:avLst>
          </a:prstGeom>
          <a:solidFill>
            <a:srgbClr val="08808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5" name="ZoneTexte 34">
            <a:extLst>
              <a:ext uri="{FF2B5EF4-FFF2-40B4-BE49-F238E27FC236}">
                <a16:creationId xmlns:a16="http://schemas.microsoft.com/office/drawing/2014/main" id="{352F5E34-F665-3D98-3C48-889E85B5221F}"/>
              </a:ext>
            </a:extLst>
          </p:cNvPr>
          <p:cNvSpPr txBox="1"/>
          <p:nvPr/>
        </p:nvSpPr>
        <p:spPr>
          <a:xfrm>
            <a:off x="6247548" y="4737308"/>
            <a:ext cx="855204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900" b="1" cap="small" dirty="0">
                <a:solidFill>
                  <a:schemeClr val="bg1"/>
                </a:solidFill>
                <a:latin typeface="Ubuntu Light" panose="020B0304030602030204" pitchFamily="34" charset="0"/>
              </a:rPr>
              <a:t>2</a:t>
            </a:r>
            <a:r>
              <a:rPr lang="fr-FR" sz="900" b="1" cap="small" baseline="30000" dirty="0">
                <a:solidFill>
                  <a:schemeClr val="bg1"/>
                </a:solidFill>
                <a:latin typeface="Ubuntu Light" panose="020B0304030602030204" pitchFamily="34" charset="0"/>
              </a:rPr>
              <a:t>e</a:t>
            </a:r>
            <a:r>
              <a:rPr lang="fr-FR" sz="900" b="1" cap="small" dirty="0">
                <a:solidFill>
                  <a:schemeClr val="bg1"/>
                </a:solidFill>
                <a:latin typeface="Ubuntu Light" panose="020B0304030602030204" pitchFamily="34" charset="0"/>
              </a:rPr>
              <a:t> niveau</a:t>
            </a:r>
            <a:endParaRPr lang="fr-FR" sz="900" b="1" cap="small" dirty="0">
              <a:solidFill>
                <a:schemeClr val="bg1"/>
              </a:solidFill>
            </a:endParaRPr>
          </a:p>
        </p:txBody>
      </p:sp>
      <p:cxnSp>
        <p:nvCxnSpPr>
          <p:cNvPr id="36" name="Connecteur droit 35">
            <a:extLst>
              <a:ext uri="{FF2B5EF4-FFF2-40B4-BE49-F238E27FC236}">
                <a16:creationId xmlns:a16="http://schemas.microsoft.com/office/drawing/2014/main" id="{B86E1186-43D3-87A2-2855-065B318E1CB9}"/>
              </a:ext>
            </a:extLst>
          </p:cNvPr>
          <p:cNvCxnSpPr>
            <a:cxnSpLocks/>
          </p:cNvCxnSpPr>
          <p:nvPr/>
        </p:nvCxnSpPr>
        <p:spPr>
          <a:xfrm flipH="1">
            <a:off x="6257925" y="4994167"/>
            <a:ext cx="4187735" cy="0"/>
          </a:xfrm>
          <a:prstGeom prst="line">
            <a:avLst/>
          </a:prstGeom>
          <a:ln>
            <a:solidFill>
              <a:srgbClr val="08808A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Parallélogramme 36">
            <a:extLst>
              <a:ext uri="{FF2B5EF4-FFF2-40B4-BE49-F238E27FC236}">
                <a16:creationId xmlns:a16="http://schemas.microsoft.com/office/drawing/2014/main" id="{791E1CAB-1619-80A7-BB86-2E4A74708617}"/>
              </a:ext>
            </a:extLst>
          </p:cNvPr>
          <p:cNvSpPr/>
          <p:nvPr/>
        </p:nvSpPr>
        <p:spPr>
          <a:xfrm>
            <a:off x="6249449" y="3652293"/>
            <a:ext cx="855205" cy="252000"/>
          </a:xfrm>
          <a:prstGeom prst="parallelogram">
            <a:avLst>
              <a:gd name="adj" fmla="val 0"/>
            </a:avLst>
          </a:prstGeom>
          <a:solidFill>
            <a:srgbClr val="08808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8" name="ZoneTexte 37">
            <a:extLst>
              <a:ext uri="{FF2B5EF4-FFF2-40B4-BE49-F238E27FC236}">
                <a16:creationId xmlns:a16="http://schemas.microsoft.com/office/drawing/2014/main" id="{4B83138C-FEB9-8C34-DD9D-E1EB31C81EC8}"/>
              </a:ext>
            </a:extLst>
          </p:cNvPr>
          <p:cNvSpPr txBox="1"/>
          <p:nvPr/>
        </p:nvSpPr>
        <p:spPr>
          <a:xfrm>
            <a:off x="6236215" y="3694382"/>
            <a:ext cx="855204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900" b="1" cap="small" dirty="0">
                <a:solidFill>
                  <a:schemeClr val="bg1"/>
                </a:solidFill>
                <a:latin typeface="Ubuntu Light" panose="020B0304030602030204" pitchFamily="34" charset="0"/>
              </a:rPr>
              <a:t>3</a:t>
            </a:r>
            <a:r>
              <a:rPr lang="fr-FR" sz="900" b="1" cap="small" baseline="30000" dirty="0">
                <a:solidFill>
                  <a:schemeClr val="bg1"/>
                </a:solidFill>
                <a:latin typeface="Ubuntu Light" panose="020B0304030602030204" pitchFamily="34" charset="0"/>
              </a:rPr>
              <a:t>e</a:t>
            </a:r>
            <a:r>
              <a:rPr lang="fr-FR" sz="900" b="1" cap="small" dirty="0">
                <a:solidFill>
                  <a:schemeClr val="bg1"/>
                </a:solidFill>
                <a:latin typeface="Ubuntu Light" panose="020B0304030602030204" pitchFamily="34" charset="0"/>
              </a:rPr>
              <a:t> niveau</a:t>
            </a:r>
            <a:endParaRPr lang="fr-FR" sz="900" b="1" cap="small" dirty="0">
              <a:solidFill>
                <a:schemeClr val="bg1"/>
              </a:solidFill>
            </a:endParaRPr>
          </a:p>
        </p:txBody>
      </p:sp>
      <p:cxnSp>
        <p:nvCxnSpPr>
          <p:cNvPr id="39" name="Connecteur droit 38">
            <a:extLst>
              <a:ext uri="{FF2B5EF4-FFF2-40B4-BE49-F238E27FC236}">
                <a16:creationId xmlns:a16="http://schemas.microsoft.com/office/drawing/2014/main" id="{32D578FB-34BA-B59B-7EA5-F29ED3CBCA1B}"/>
              </a:ext>
            </a:extLst>
          </p:cNvPr>
          <p:cNvCxnSpPr>
            <a:cxnSpLocks/>
          </p:cNvCxnSpPr>
          <p:nvPr/>
        </p:nvCxnSpPr>
        <p:spPr>
          <a:xfrm flipH="1">
            <a:off x="6236215" y="3951241"/>
            <a:ext cx="3566729" cy="0"/>
          </a:xfrm>
          <a:prstGeom prst="line">
            <a:avLst/>
          </a:prstGeom>
          <a:ln>
            <a:solidFill>
              <a:srgbClr val="08808A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0" name="Diapo 17">
            <a:hlinkClick r:id="" action="ppaction://media"/>
            <a:extLst>
              <a:ext uri="{FF2B5EF4-FFF2-40B4-BE49-F238E27FC236}">
                <a16:creationId xmlns:a16="http://schemas.microsoft.com/office/drawing/2014/main" id="{1F53F3E3-5986-8053-D247-B28FDA4D442D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875391" y="2771565"/>
            <a:ext cx="609601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460118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744" fill="hold"/>
                                        <p:tgtEl>
                                          <p:spTgt spid="4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0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rallélogramme 1">
            <a:extLst>
              <a:ext uri="{FF2B5EF4-FFF2-40B4-BE49-F238E27FC236}">
                <a16:creationId xmlns:a16="http://schemas.microsoft.com/office/drawing/2014/main" id="{CFD91D64-D2C8-7E25-3942-CA9250959ADA}"/>
              </a:ext>
            </a:extLst>
          </p:cNvPr>
          <p:cNvSpPr/>
          <p:nvPr/>
        </p:nvSpPr>
        <p:spPr>
          <a:xfrm>
            <a:off x="6261866" y="4701789"/>
            <a:ext cx="855205" cy="252000"/>
          </a:xfrm>
          <a:prstGeom prst="parallelogram">
            <a:avLst>
              <a:gd name="adj" fmla="val 0"/>
            </a:avLst>
          </a:prstGeom>
          <a:solidFill>
            <a:srgbClr val="08808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A501BD75-F2A0-C99C-4604-641EEFD5B06C}"/>
              </a:ext>
            </a:extLst>
          </p:cNvPr>
          <p:cNvSpPr txBox="1"/>
          <p:nvPr/>
        </p:nvSpPr>
        <p:spPr>
          <a:xfrm>
            <a:off x="6247548" y="4737308"/>
            <a:ext cx="855204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900" b="1" cap="small" dirty="0">
                <a:solidFill>
                  <a:schemeClr val="bg1"/>
                </a:solidFill>
                <a:latin typeface="Ubuntu Light" panose="020B0304030602030204" pitchFamily="34" charset="0"/>
              </a:rPr>
              <a:t>2</a:t>
            </a:r>
            <a:r>
              <a:rPr lang="fr-FR" sz="900" b="1" cap="small" baseline="30000" dirty="0">
                <a:solidFill>
                  <a:schemeClr val="bg1"/>
                </a:solidFill>
                <a:latin typeface="Ubuntu Light" panose="020B0304030602030204" pitchFamily="34" charset="0"/>
              </a:rPr>
              <a:t>e</a:t>
            </a:r>
            <a:r>
              <a:rPr lang="fr-FR" sz="900" b="1" cap="small" dirty="0">
                <a:solidFill>
                  <a:schemeClr val="bg1"/>
                </a:solidFill>
                <a:latin typeface="Ubuntu Light" panose="020B0304030602030204" pitchFamily="34" charset="0"/>
              </a:rPr>
              <a:t> niveau</a:t>
            </a:r>
            <a:endParaRPr lang="fr-FR" sz="900" b="1" cap="small" dirty="0">
              <a:solidFill>
                <a:schemeClr val="bg1"/>
              </a:solidFill>
            </a:endParaRPr>
          </a:p>
        </p:txBody>
      </p:sp>
      <p:sp>
        <p:nvSpPr>
          <p:cNvPr id="4" name="Parallélogramme 3">
            <a:extLst>
              <a:ext uri="{FF2B5EF4-FFF2-40B4-BE49-F238E27FC236}">
                <a16:creationId xmlns:a16="http://schemas.microsoft.com/office/drawing/2014/main" id="{80163731-D3F5-1948-E9E6-73541EE25FD2}"/>
              </a:ext>
            </a:extLst>
          </p:cNvPr>
          <p:cNvSpPr/>
          <p:nvPr/>
        </p:nvSpPr>
        <p:spPr>
          <a:xfrm>
            <a:off x="6241226" y="5774959"/>
            <a:ext cx="855205" cy="252000"/>
          </a:xfrm>
          <a:prstGeom prst="parallelogram">
            <a:avLst>
              <a:gd name="adj" fmla="val 0"/>
            </a:avLst>
          </a:prstGeom>
          <a:solidFill>
            <a:srgbClr val="08808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grpSp>
        <p:nvGrpSpPr>
          <p:cNvPr id="5" name="Groupe 4">
            <a:extLst>
              <a:ext uri="{FF2B5EF4-FFF2-40B4-BE49-F238E27FC236}">
                <a16:creationId xmlns:a16="http://schemas.microsoft.com/office/drawing/2014/main" id="{2156BB40-CDBA-7335-6656-974281205BA1}"/>
              </a:ext>
            </a:extLst>
          </p:cNvPr>
          <p:cNvGrpSpPr/>
          <p:nvPr/>
        </p:nvGrpSpPr>
        <p:grpSpPr>
          <a:xfrm>
            <a:off x="526918" y="544102"/>
            <a:ext cx="6044084" cy="392436"/>
            <a:chOff x="561761" y="524786"/>
            <a:chExt cx="6044084" cy="392436"/>
          </a:xfrm>
        </p:grpSpPr>
        <p:sp>
          <p:nvSpPr>
            <p:cNvPr id="6" name="ZoneTexte 5">
              <a:extLst>
                <a:ext uri="{FF2B5EF4-FFF2-40B4-BE49-F238E27FC236}">
                  <a16:creationId xmlns:a16="http://schemas.microsoft.com/office/drawing/2014/main" id="{74016CD2-B46D-F8F9-7E5E-AB4E98493DAF}"/>
                </a:ext>
              </a:extLst>
            </p:cNvPr>
            <p:cNvSpPr txBox="1"/>
            <p:nvPr/>
          </p:nvSpPr>
          <p:spPr>
            <a:xfrm>
              <a:off x="561761" y="609445"/>
              <a:ext cx="604408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400" b="1" dirty="0">
                  <a:latin typeface="Ubuntu Light" panose="020B0304030602030204" pitchFamily="34" charset="0"/>
                  <a:cs typeface="Arial" panose="020B0604020202020204" pitchFamily="34" charset="0"/>
                </a:rPr>
                <a:t>ANALYSE MORPHOLOGIQUE DU MOT DÉRIVÉ : </a:t>
              </a:r>
              <a:r>
                <a:rPr lang="fr-FR" sz="1400" b="1" dirty="0">
                  <a:solidFill>
                    <a:srgbClr val="08808A"/>
                  </a:solidFill>
                  <a:latin typeface="Ubuntu Light" panose="020B0304030602030204" pitchFamily="34" charset="0"/>
                  <a:cs typeface="Arial" panose="020B0604020202020204" pitchFamily="34" charset="0"/>
                </a:rPr>
                <a:t>DÉNATIONALISATION</a:t>
              </a:r>
              <a:r>
                <a:rPr lang="fr-FR" sz="1400" b="1" dirty="0">
                  <a:latin typeface="Ubuntu Light" panose="020B0304030602030204" pitchFamily="34" charset="0"/>
                  <a:cs typeface="Arial" panose="020B0604020202020204" pitchFamily="34" charset="0"/>
                </a:rPr>
                <a:t> </a:t>
              </a:r>
            </a:p>
          </p:txBody>
        </p:sp>
        <p:cxnSp>
          <p:nvCxnSpPr>
            <p:cNvPr id="7" name="Connecteur droit 6">
              <a:extLst>
                <a:ext uri="{FF2B5EF4-FFF2-40B4-BE49-F238E27FC236}">
                  <a16:creationId xmlns:a16="http://schemas.microsoft.com/office/drawing/2014/main" id="{98B18953-360B-7485-5A08-77ACE7FF0698}"/>
                </a:ext>
              </a:extLst>
            </p:cNvPr>
            <p:cNvCxnSpPr>
              <a:cxnSpLocks/>
            </p:cNvCxnSpPr>
            <p:nvPr/>
          </p:nvCxnSpPr>
          <p:spPr>
            <a:xfrm>
              <a:off x="648862" y="524786"/>
              <a:ext cx="5724637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Flèche : chevron 7">
            <a:extLst>
              <a:ext uri="{FF2B5EF4-FFF2-40B4-BE49-F238E27FC236}">
                <a16:creationId xmlns:a16="http://schemas.microsoft.com/office/drawing/2014/main" id="{924CAB4E-5F1C-3D8C-B42C-06A3C6594959}"/>
              </a:ext>
            </a:extLst>
          </p:cNvPr>
          <p:cNvSpPr/>
          <p:nvPr/>
        </p:nvSpPr>
        <p:spPr>
          <a:xfrm rot="16200000">
            <a:off x="9271436" y="1739364"/>
            <a:ext cx="1030824" cy="1317623"/>
          </a:xfrm>
          <a:prstGeom prst="chevron">
            <a:avLst>
              <a:gd name="adj" fmla="val 100000"/>
            </a:avLst>
          </a:prstGeom>
          <a:ln w="127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9" name="Flèche : chevron 8">
            <a:extLst>
              <a:ext uri="{FF2B5EF4-FFF2-40B4-BE49-F238E27FC236}">
                <a16:creationId xmlns:a16="http://schemas.microsoft.com/office/drawing/2014/main" id="{50389CE8-D3A1-168B-C0A4-C464A2C6C120}"/>
              </a:ext>
            </a:extLst>
          </p:cNvPr>
          <p:cNvSpPr/>
          <p:nvPr/>
        </p:nvSpPr>
        <p:spPr>
          <a:xfrm rot="16200000">
            <a:off x="8612625" y="2770188"/>
            <a:ext cx="1030824" cy="1317623"/>
          </a:xfrm>
          <a:prstGeom prst="chevron">
            <a:avLst>
              <a:gd name="adj" fmla="val 100000"/>
            </a:avLst>
          </a:prstGeom>
          <a:ln w="127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10" name="Flèche : chevron 9">
            <a:extLst>
              <a:ext uri="{FF2B5EF4-FFF2-40B4-BE49-F238E27FC236}">
                <a16:creationId xmlns:a16="http://schemas.microsoft.com/office/drawing/2014/main" id="{B9769BDA-3D2F-7188-A5BA-1A859A165F52}"/>
              </a:ext>
            </a:extLst>
          </p:cNvPr>
          <p:cNvSpPr/>
          <p:nvPr/>
        </p:nvSpPr>
        <p:spPr>
          <a:xfrm rot="16200000">
            <a:off x="9271436" y="3801012"/>
            <a:ext cx="1030824" cy="1317623"/>
          </a:xfrm>
          <a:prstGeom prst="chevron">
            <a:avLst>
              <a:gd name="adj" fmla="val 100000"/>
            </a:avLst>
          </a:prstGeom>
          <a:ln w="127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11" name="Flèche : chevron 10">
            <a:extLst>
              <a:ext uri="{FF2B5EF4-FFF2-40B4-BE49-F238E27FC236}">
                <a16:creationId xmlns:a16="http://schemas.microsoft.com/office/drawing/2014/main" id="{BDB29351-484A-18B1-9D2C-93D691FF3C7D}"/>
              </a:ext>
            </a:extLst>
          </p:cNvPr>
          <p:cNvSpPr/>
          <p:nvPr/>
        </p:nvSpPr>
        <p:spPr>
          <a:xfrm rot="16200000">
            <a:off x="8612624" y="4831835"/>
            <a:ext cx="1030824" cy="1317623"/>
          </a:xfrm>
          <a:prstGeom prst="chevron">
            <a:avLst>
              <a:gd name="adj" fmla="val 100000"/>
            </a:avLst>
          </a:prstGeom>
          <a:ln w="127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CA92C8F9-7DB8-1A08-9C81-EC8C4F75A4D0}"/>
              </a:ext>
            </a:extLst>
          </p:cNvPr>
          <p:cNvSpPr txBox="1"/>
          <p:nvPr/>
        </p:nvSpPr>
        <p:spPr>
          <a:xfrm>
            <a:off x="8079586" y="5685474"/>
            <a:ext cx="357537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b="1" kern="4900" dirty="0">
                <a:solidFill>
                  <a:srgbClr val="08808A"/>
                </a:solidFill>
                <a:latin typeface="Ubuntu" panose="020B0504030602030204" pitchFamily="34" charset="0"/>
              </a:rPr>
              <a:t>N</a:t>
            </a:r>
            <a:endParaRPr lang="fr-FR" sz="1600" kern="4900" dirty="0">
              <a:solidFill>
                <a:srgbClr val="08808A"/>
              </a:solidFill>
              <a:latin typeface="Ubuntu Light" panose="020B0304030602030204" pitchFamily="34" charset="0"/>
            </a:endParaRP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10D2C15F-B415-3798-B68D-35E7B95CAEC2}"/>
              </a:ext>
            </a:extLst>
          </p:cNvPr>
          <p:cNvSpPr txBox="1"/>
          <p:nvPr/>
        </p:nvSpPr>
        <p:spPr>
          <a:xfrm>
            <a:off x="9832060" y="5685474"/>
            <a:ext cx="357537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b="1" kern="4900" dirty="0">
                <a:solidFill>
                  <a:srgbClr val="08808A"/>
                </a:solidFill>
                <a:latin typeface="Ubuntu" panose="020B0504030602030204" pitchFamily="34" charset="0"/>
              </a:rPr>
              <a:t>a</a:t>
            </a:r>
            <a:endParaRPr lang="fr-FR" sz="1600" kern="4900" dirty="0">
              <a:solidFill>
                <a:srgbClr val="08808A"/>
              </a:solidFill>
              <a:latin typeface="Ubuntu Light" panose="020B0304030602030204" pitchFamily="34" charset="0"/>
            </a:endParaRP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1B9DC59B-07D6-E05E-B55E-F17EE66AE3A6}"/>
              </a:ext>
            </a:extLst>
          </p:cNvPr>
          <p:cNvSpPr txBox="1"/>
          <p:nvPr/>
        </p:nvSpPr>
        <p:spPr>
          <a:xfrm>
            <a:off x="8801673" y="4656437"/>
            <a:ext cx="357537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b="1" kern="4900" dirty="0">
                <a:solidFill>
                  <a:srgbClr val="08808A"/>
                </a:solidFill>
                <a:latin typeface="Ubuntu" panose="020B0504030602030204" pitchFamily="34" charset="0"/>
              </a:rPr>
              <a:t>A</a:t>
            </a:r>
            <a:endParaRPr lang="fr-FR" sz="1600" kern="4900" dirty="0">
              <a:solidFill>
                <a:srgbClr val="08808A"/>
              </a:solidFill>
              <a:latin typeface="Ubuntu Light" panose="020B0304030602030204" pitchFamily="34" charset="0"/>
            </a:endParaRP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5FC6A9A4-56EF-18D3-F0EF-4EB0FB4635CF}"/>
              </a:ext>
            </a:extLst>
          </p:cNvPr>
          <p:cNvSpPr txBox="1"/>
          <p:nvPr/>
        </p:nvSpPr>
        <p:spPr>
          <a:xfrm>
            <a:off x="10413910" y="4656437"/>
            <a:ext cx="357537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b="1" kern="4900" dirty="0">
                <a:solidFill>
                  <a:srgbClr val="08808A"/>
                </a:solidFill>
                <a:latin typeface="Ubuntu" panose="020B0504030602030204" pitchFamily="34" charset="0"/>
              </a:rPr>
              <a:t>v</a:t>
            </a:r>
            <a:endParaRPr lang="fr-FR" sz="1600" kern="4900" dirty="0">
              <a:solidFill>
                <a:srgbClr val="08808A"/>
              </a:solidFill>
              <a:latin typeface="Ubuntu Light" panose="020B0304030602030204" pitchFamily="34" charset="0"/>
            </a:endParaRP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DAA13F16-2B7D-206D-777D-FBD74E5EBFA9}"/>
              </a:ext>
            </a:extLst>
          </p:cNvPr>
          <p:cNvSpPr txBox="1"/>
          <p:nvPr/>
        </p:nvSpPr>
        <p:spPr>
          <a:xfrm>
            <a:off x="9745657" y="3623826"/>
            <a:ext cx="357537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b="1" kern="4900" dirty="0">
                <a:solidFill>
                  <a:srgbClr val="08808A"/>
                </a:solidFill>
                <a:latin typeface="Ubuntu" panose="020B0504030602030204" pitchFamily="34" charset="0"/>
              </a:rPr>
              <a:t>V</a:t>
            </a:r>
            <a:endParaRPr lang="fr-FR" sz="1600" kern="4900" dirty="0">
              <a:solidFill>
                <a:srgbClr val="08808A"/>
              </a:solidFill>
              <a:latin typeface="Ubuntu Light" panose="020B0304030602030204" pitchFamily="34" charset="0"/>
            </a:endParaRP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5B69B738-49D4-3B24-CFAF-F1E2214681D1}"/>
              </a:ext>
            </a:extLst>
          </p:cNvPr>
          <p:cNvSpPr txBox="1"/>
          <p:nvPr/>
        </p:nvSpPr>
        <p:spPr>
          <a:xfrm>
            <a:off x="8810666" y="2593517"/>
            <a:ext cx="566917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b="1" kern="4900" dirty="0">
                <a:solidFill>
                  <a:srgbClr val="08808A"/>
                </a:solidFill>
                <a:latin typeface="Ubuntu" panose="020B0504030602030204" pitchFamily="34" charset="0"/>
              </a:rPr>
              <a:t>V’</a:t>
            </a:r>
            <a:endParaRPr lang="fr-FR" sz="1600" kern="4900" dirty="0">
              <a:solidFill>
                <a:srgbClr val="08808A"/>
              </a:solidFill>
              <a:latin typeface="Ubuntu Light" panose="020B0304030602030204" pitchFamily="34" charset="0"/>
            </a:endParaRP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266870A7-D9CE-776E-9144-FEEB5E3B26A9}"/>
              </a:ext>
            </a:extLst>
          </p:cNvPr>
          <p:cNvSpPr txBox="1"/>
          <p:nvPr/>
        </p:nvSpPr>
        <p:spPr>
          <a:xfrm>
            <a:off x="10479571" y="2593517"/>
            <a:ext cx="566917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b="1" kern="4900" dirty="0">
                <a:solidFill>
                  <a:srgbClr val="08808A"/>
                </a:solidFill>
                <a:latin typeface="Ubuntu" panose="020B0504030602030204" pitchFamily="34" charset="0"/>
              </a:rPr>
              <a:t>n</a:t>
            </a:r>
            <a:endParaRPr lang="fr-FR" sz="1600" kern="4900" dirty="0">
              <a:solidFill>
                <a:srgbClr val="08808A"/>
              </a:solidFill>
              <a:latin typeface="Ubuntu Light" panose="020B0304030602030204" pitchFamily="34" charset="0"/>
            </a:endParaRP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5919290F-B394-32B3-3BEF-CAD400A67251}"/>
              </a:ext>
            </a:extLst>
          </p:cNvPr>
          <p:cNvSpPr txBox="1"/>
          <p:nvPr/>
        </p:nvSpPr>
        <p:spPr>
          <a:xfrm>
            <a:off x="9483936" y="1562177"/>
            <a:ext cx="566917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b="1" kern="4900" dirty="0">
                <a:solidFill>
                  <a:srgbClr val="08808A"/>
                </a:solidFill>
                <a:latin typeface="Ubuntu" panose="020B0504030602030204" pitchFamily="34" charset="0"/>
              </a:rPr>
              <a:t>N</a:t>
            </a:r>
            <a:endParaRPr lang="fr-FR" sz="1600" kern="4900" dirty="0">
              <a:solidFill>
                <a:srgbClr val="08808A"/>
              </a:solidFill>
              <a:latin typeface="Ubuntu Light" panose="020B0304030602030204" pitchFamily="34" charset="0"/>
            </a:endParaRP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231DF0C4-ADE9-71FB-4499-E31FE742F28D}"/>
              </a:ext>
            </a:extLst>
          </p:cNvPr>
          <p:cNvSpPr txBox="1"/>
          <p:nvPr/>
        </p:nvSpPr>
        <p:spPr>
          <a:xfrm>
            <a:off x="8058270" y="3971848"/>
            <a:ext cx="775153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i="1" kern="4900" spc="190" dirty="0">
                <a:latin typeface="Ubuntu Light" panose="020B0304030602030204" pitchFamily="34" charset="0"/>
              </a:rPr>
              <a:t>dé-</a:t>
            </a:r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9D8CEC76-3F9B-8C8A-BA50-DC37753FB188}"/>
              </a:ext>
            </a:extLst>
          </p:cNvPr>
          <p:cNvSpPr txBox="1"/>
          <p:nvPr/>
        </p:nvSpPr>
        <p:spPr>
          <a:xfrm>
            <a:off x="7901974" y="6053692"/>
            <a:ext cx="1007499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i="1" kern="4900" spc="190" dirty="0">
                <a:latin typeface="Ubuntu Light" panose="020B0304030602030204" pitchFamily="34" charset="0"/>
              </a:rPr>
              <a:t>nation</a:t>
            </a: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DE263ABA-967C-D16F-43B7-E7C461975D46}"/>
              </a:ext>
            </a:extLst>
          </p:cNvPr>
          <p:cNvSpPr txBox="1"/>
          <p:nvPr/>
        </p:nvSpPr>
        <p:spPr>
          <a:xfrm>
            <a:off x="9704135" y="6053692"/>
            <a:ext cx="1007499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i="1" kern="4900" spc="190" dirty="0">
                <a:latin typeface="Ubuntu Light" panose="020B0304030602030204" pitchFamily="34" charset="0"/>
              </a:rPr>
              <a:t>-al</a:t>
            </a: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47A07D31-EB35-78AE-9347-46AE85154918}"/>
              </a:ext>
            </a:extLst>
          </p:cNvPr>
          <p:cNvSpPr txBox="1"/>
          <p:nvPr/>
        </p:nvSpPr>
        <p:spPr>
          <a:xfrm>
            <a:off x="10317262" y="4921810"/>
            <a:ext cx="1007499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i="1" kern="4900" spc="190" dirty="0">
                <a:latin typeface="Ubuntu Light" panose="020B0304030602030204" pitchFamily="34" charset="0"/>
              </a:rPr>
              <a:t>-</a:t>
            </a:r>
            <a:r>
              <a:rPr lang="fr-FR" sz="1600" i="1" kern="4900" spc="190" dirty="0" err="1">
                <a:latin typeface="Ubuntu Light" panose="020B0304030602030204" pitchFamily="34" charset="0"/>
              </a:rPr>
              <a:t>is</a:t>
            </a:r>
            <a:endParaRPr lang="fr-FR" sz="1600" i="1" kern="4900" spc="190" dirty="0">
              <a:latin typeface="Ubuntu Light" panose="020B0304030602030204" pitchFamily="34" charset="0"/>
            </a:endParaRPr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4E900807-1BE2-A6E3-EFD1-C694497CF9E8}"/>
              </a:ext>
            </a:extLst>
          </p:cNvPr>
          <p:cNvSpPr txBox="1"/>
          <p:nvPr/>
        </p:nvSpPr>
        <p:spPr>
          <a:xfrm>
            <a:off x="10317262" y="2870924"/>
            <a:ext cx="1007499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i="1" kern="4900" spc="190" dirty="0">
                <a:latin typeface="Ubuntu Light" panose="020B0304030602030204" pitchFamily="34" charset="0"/>
              </a:rPr>
              <a:t>-</a:t>
            </a:r>
            <a:r>
              <a:rPr lang="fr-FR" sz="1600" i="1" kern="4900" spc="190" dirty="0" err="1">
                <a:latin typeface="Ubuntu Light" panose="020B0304030602030204" pitchFamily="34" charset="0"/>
              </a:rPr>
              <a:t>ation</a:t>
            </a:r>
            <a:endParaRPr lang="fr-FR" sz="1600" i="1" kern="4900" spc="190" dirty="0">
              <a:latin typeface="Ubuntu Light" panose="020B0304030602030204" pitchFamily="34" charset="0"/>
            </a:endParaRPr>
          </a:p>
        </p:txBody>
      </p:sp>
      <p:cxnSp>
        <p:nvCxnSpPr>
          <p:cNvPr id="25" name="Connecteur droit 24">
            <a:extLst>
              <a:ext uri="{FF2B5EF4-FFF2-40B4-BE49-F238E27FC236}">
                <a16:creationId xmlns:a16="http://schemas.microsoft.com/office/drawing/2014/main" id="{86EB9AF5-8DE8-37CC-3D4D-B06E20E1D947}"/>
              </a:ext>
            </a:extLst>
          </p:cNvPr>
          <p:cNvCxnSpPr>
            <a:cxnSpLocks/>
          </p:cNvCxnSpPr>
          <p:nvPr/>
        </p:nvCxnSpPr>
        <p:spPr>
          <a:xfrm flipH="1">
            <a:off x="6236215" y="6067019"/>
            <a:ext cx="3558253" cy="0"/>
          </a:xfrm>
          <a:prstGeom prst="line">
            <a:avLst/>
          </a:prstGeom>
          <a:ln>
            <a:solidFill>
              <a:srgbClr val="08808A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ZoneTexte 25">
            <a:extLst>
              <a:ext uri="{FF2B5EF4-FFF2-40B4-BE49-F238E27FC236}">
                <a16:creationId xmlns:a16="http://schemas.microsoft.com/office/drawing/2014/main" id="{3262D882-3D03-6F64-AF57-EC2EA39ACE61}"/>
              </a:ext>
            </a:extLst>
          </p:cNvPr>
          <p:cNvSpPr txBox="1"/>
          <p:nvPr/>
        </p:nvSpPr>
        <p:spPr>
          <a:xfrm>
            <a:off x="6227739" y="5810160"/>
            <a:ext cx="855204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900" b="1" cap="small" dirty="0">
                <a:solidFill>
                  <a:schemeClr val="bg1"/>
                </a:solidFill>
                <a:latin typeface="Ubuntu Light" panose="020B0304030602030204" pitchFamily="34" charset="0"/>
              </a:rPr>
              <a:t>1</a:t>
            </a:r>
            <a:r>
              <a:rPr lang="fr-FR" sz="900" b="1" cap="small" baseline="30000" dirty="0">
                <a:solidFill>
                  <a:schemeClr val="bg1"/>
                </a:solidFill>
                <a:latin typeface="Ubuntu Light" panose="020B0304030602030204" pitchFamily="34" charset="0"/>
              </a:rPr>
              <a:t>e</a:t>
            </a:r>
            <a:r>
              <a:rPr lang="fr-FR" sz="900" b="1" cap="small" dirty="0">
                <a:solidFill>
                  <a:schemeClr val="bg1"/>
                </a:solidFill>
                <a:latin typeface="Ubuntu Light" panose="020B0304030602030204" pitchFamily="34" charset="0"/>
              </a:rPr>
              <a:t> niveau</a:t>
            </a:r>
            <a:endParaRPr lang="fr-FR" sz="900" b="1" cap="small" dirty="0">
              <a:solidFill>
                <a:schemeClr val="bg1"/>
              </a:solidFill>
            </a:endParaRPr>
          </a:p>
        </p:txBody>
      </p:sp>
      <p:cxnSp>
        <p:nvCxnSpPr>
          <p:cNvPr id="27" name="Connecteur droit 26">
            <a:extLst>
              <a:ext uri="{FF2B5EF4-FFF2-40B4-BE49-F238E27FC236}">
                <a16:creationId xmlns:a16="http://schemas.microsoft.com/office/drawing/2014/main" id="{2A6945E8-2700-ABB7-0FCE-E44848BCFD88}"/>
              </a:ext>
            </a:extLst>
          </p:cNvPr>
          <p:cNvCxnSpPr>
            <a:cxnSpLocks/>
          </p:cNvCxnSpPr>
          <p:nvPr/>
        </p:nvCxnSpPr>
        <p:spPr>
          <a:xfrm flipH="1">
            <a:off x="6257925" y="4994167"/>
            <a:ext cx="4187735" cy="0"/>
          </a:xfrm>
          <a:prstGeom prst="line">
            <a:avLst/>
          </a:prstGeom>
          <a:ln>
            <a:solidFill>
              <a:srgbClr val="08808A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Parallélogramme 27">
            <a:extLst>
              <a:ext uri="{FF2B5EF4-FFF2-40B4-BE49-F238E27FC236}">
                <a16:creationId xmlns:a16="http://schemas.microsoft.com/office/drawing/2014/main" id="{B7536713-FA45-EDD5-B3AC-9EE18E073E8E}"/>
              </a:ext>
            </a:extLst>
          </p:cNvPr>
          <p:cNvSpPr/>
          <p:nvPr/>
        </p:nvSpPr>
        <p:spPr>
          <a:xfrm>
            <a:off x="6249449" y="3652293"/>
            <a:ext cx="855205" cy="252000"/>
          </a:xfrm>
          <a:prstGeom prst="parallelogram">
            <a:avLst>
              <a:gd name="adj" fmla="val 0"/>
            </a:avLst>
          </a:prstGeom>
          <a:solidFill>
            <a:srgbClr val="08808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9" name="ZoneTexte 28">
            <a:extLst>
              <a:ext uri="{FF2B5EF4-FFF2-40B4-BE49-F238E27FC236}">
                <a16:creationId xmlns:a16="http://schemas.microsoft.com/office/drawing/2014/main" id="{CF76842D-280E-6045-B404-FE9D4CF6A886}"/>
              </a:ext>
            </a:extLst>
          </p:cNvPr>
          <p:cNvSpPr txBox="1"/>
          <p:nvPr/>
        </p:nvSpPr>
        <p:spPr>
          <a:xfrm>
            <a:off x="6236215" y="3694382"/>
            <a:ext cx="855204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900" b="1" cap="small" dirty="0">
                <a:solidFill>
                  <a:schemeClr val="bg1"/>
                </a:solidFill>
                <a:latin typeface="Ubuntu Light" panose="020B0304030602030204" pitchFamily="34" charset="0"/>
              </a:rPr>
              <a:t>3</a:t>
            </a:r>
            <a:r>
              <a:rPr lang="fr-FR" sz="900" b="1" cap="small" baseline="30000" dirty="0">
                <a:solidFill>
                  <a:schemeClr val="bg1"/>
                </a:solidFill>
                <a:latin typeface="Ubuntu Light" panose="020B0304030602030204" pitchFamily="34" charset="0"/>
              </a:rPr>
              <a:t>e</a:t>
            </a:r>
            <a:r>
              <a:rPr lang="fr-FR" sz="900" b="1" cap="small" dirty="0">
                <a:solidFill>
                  <a:schemeClr val="bg1"/>
                </a:solidFill>
                <a:latin typeface="Ubuntu Light" panose="020B0304030602030204" pitchFamily="34" charset="0"/>
              </a:rPr>
              <a:t> niveau</a:t>
            </a:r>
            <a:endParaRPr lang="fr-FR" sz="900" b="1" cap="small" dirty="0">
              <a:solidFill>
                <a:schemeClr val="bg1"/>
              </a:solidFill>
            </a:endParaRPr>
          </a:p>
        </p:txBody>
      </p:sp>
      <p:cxnSp>
        <p:nvCxnSpPr>
          <p:cNvPr id="30" name="Connecteur droit 29">
            <a:extLst>
              <a:ext uri="{FF2B5EF4-FFF2-40B4-BE49-F238E27FC236}">
                <a16:creationId xmlns:a16="http://schemas.microsoft.com/office/drawing/2014/main" id="{E12339B4-BAC8-F942-D5E3-46C4FF612E90}"/>
              </a:ext>
            </a:extLst>
          </p:cNvPr>
          <p:cNvCxnSpPr>
            <a:cxnSpLocks/>
          </p:cNvCxnSpPr>
          <p:nvPr/>
        </p:nvCxnSpPr>
        <p:spPr>
          <a:xfrm flipH="1">
            <a:off x="6236215" y="3951241"/>
            <a:ext cx="3566729" cy="0"/>
          </a:xfrm>
          <a:prstGeom prst="line">
            <a:avLst/>
          </a:prstGeom>
          <a:ln>
            <a:solidFill>
              <a:srgbClr val="08808A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Connecteur droit 30">
            <a:extLst>
              <a:ext uri="{FF2B5EF4-FFF2-40B4-BE49-F238E27FC236}">
                <a16:creationId xmlns:a16="http://schemas.microsoft.com/office/drawing/2014/main" id="{1CBDAA89-775A-DE4C-295D-A6779FB4889A}"/>
              </a:ext>
            </a:extLst>
          </p:cNvPr>
          <p:cNvCxnSpPr>
            <a:cxnSpLocks/>
          </p:cNvCxnSpPr>
          <p:nvPr/>
        </p:nvCxnSpPr>
        <p:spPr>
          <a:xfrm flipH="1">
            <a:off x="6257925" y="2936899"/>
            <a:ext cx="4187735" cy="0"/>
          </a:xfrm>
          <a:prstGeom prst="line">
            <a:avLst/>
          </a:prstGeom>
          <a:ln>
            <a:solidFill>
              <a:srgbClr val="08808A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Parallélogramme 31">
            <a:extLst>
              <a:ext uri="{FF2B5EF4-FFF2-40B4-BE49-F238E27FC236}">
                <a16:creationId xmlns:a16="http://schemas.microsoft.com/office/drawing/2014/main" id="{B2430D0E-7918-F013-01B9-A0C55C878C5F}"/>
              </a:ext>
            </a:extLst>
          </p:cNvPr>
          <p:cNvSpPr/>
          <p:nvPr/>
        </p:nvSpPr>
        <p:spPr>
          <a:xfrm>
            <a:off x="6257925" y="2663993"/>
            <a:ext cx="855205" cy="252000"/>
          </a:xfrm>
          <a:prstGeom prst="parallelogram">
            <a:avLst>
              <a:gd name="adj" fmla="val 0"/>
            </a:avLst>
          </a:prstGeom>
          <a:solidFill>
            <a:srgbClr val="08808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3" name="ZoneTexte 32">
            <a:extLst>
              <a:ext uri="{FF2B5EF4-FFF2-40B4-BE49-F238E27FC236}">
                <a16:creationId xmlns:a16="http://schemas.microsoft.com/office/drawing/2014/main" id="{3B0F12AB-048C-FF38-3042-BB0B9E754374}"/>
              </a:ext>
            </a:extLst>
          </p:cNvPr>
          <p:cNvSpPr txBox="1"/>
          <p:nvPr/>
        </p:nvSpPr>
        <p:spPr>
          <a:xfrm>
            <a:off x="6243607" y="2680040"/>
            <a:ext cx="855204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900" b="1" cap="small" dirty="0">
                <a:solidFill>
                  <a:schemeClr val="bg1"/>
                </a:solidFill>
                <a:latin typeface="Ubuntu Light" panose="020B0304030602030204" pitchFamily="34" charset="0"/>
              </a:rPr>
              <a:t>4</a:t>
            </a:r>
            <a:r>
              <a:rPr lang="fr-FR" sz="900" b="1" cap="small" baseline="30000" dirty="0">
                <a:solidFill>
                  <a:schemeClr val="bg1"/>
                </a:solidFill>
                <a:latin typeface="Ubuntu Light" panose="020B0304030602030204" pitchFamily="34" charset="0"/>
              </a:rPr>
              <a:t>e</a:t>
            </a:r>
            <a:r>
              <a:rPr lang="fr-FR" sz="900" b="1" cap="small" dirty="0">
                <a:solidFill>
                  <a:schemeClr val="bg1"/>
                </a:solidFill>
                <a:latin typeface="Ubuntu Light" panose="020B0304030602030204" pitchFamily="34" charset="0"/>
              </a:rPr>
              <a:t> niveau</a:t>
            </a:r>
            <a:endParaRPr lang="fr-FR" sz="900" b="1" cap="small" dirty="0">
              <a:solidFill>
                <a:schemeClr val="bg1"/>
              </a:solidFill>
            </a:endParaRPr>
          </a:p>
        </p:txBody>
      </p:sp>
      <p:sp>
        <p:nvSpPr>
          <p:cNvPr id="34" name="ZoneTexte 33">
            <a:extLst>
              <a:ext uri="{FF2B5EF4-FFF2-40B4-BE49-F238E27FC236}">
                <a16:creationId xmlns:a16="http://schemas.microsoft.com/office/drawing/2014/main" id="{4264FA6F-D051-D799-2DC2-8F88373B9C8F}"/>
              </a:ext>
            </a:extLst>
          </p:cNvPr>
          <p:cNvSpPr txBox="1"/>
          <p:nvPr/>
        </p:nvSpPr>
        <p:spPr>
          <a:xfrm>
            <a:off x="685527" y="1144098"/>
            <a:ext cx="517239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i="1" kern="4900" dirty="0">
                <a:latin typeface="Ubuntu Light" panose="020B0304030602030204" pitchFamily="34" charset="0"/>
              </a:rPr>
              <a:t>dé</a:t>
            </a:r>
          </a:p>
        </p:txBody>
      </p:sp>
      <p:sp>
        <p:nvSpPr>
          <p:cNvPr id="35" name="ZoneTexte 34">
            <a:extLst>
              <a:ext uri="{FF2B5EF4-FFF2-40B4-BE49-F238E27FC236}">
                <a16:creationId xmlns:a16="http://schemas.microsoft.com/office/drawing/2014/main" id="{B08AFE37-B48E-F616-5B75-615F6B422DE8}"/>
              </a:ext>
            </a:extLst>
          </p:cNvPr>
          <p:cNvSpPr txBox="1"/>
          <p:nvPr/>
        </p:nvSpPr>
        <p:spPr>
          <a:xfrm>
            <a:off x="4416288" y="1144098"/>
            <a:ext cx="721918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i="1" kern="4900" dirty="0" err="1">
                <a:latin typeface="Ubuntu Light" panose="020B0304030602030204" pitchFamily="34" charset="0"/>
              </a:rPr>
              <a:t>ation</a:t>
            </a:r>
            <a:r>
              <a:rPr lang="fr-FR" sz="1600" i="1" kern="4900" dirty="0">
                <a:latin typeface="Ubuntu Light" panose="020B0304030602030204" pitchFamily="34" charset="0"/>
              </a:rPr>
              <a:t> </a:t>
            </a:r>
          </a:p>
        </p:txBody>
      </p:sp>
      <p:sp>
        <p:nvSpPr>
          <p:cNvPr id="36" name="ZoneTexte 35">
            <a:extLst>
              <a:ext uri="{FF2B5EF4-FFF2-40B4-BE49-F238E27FC236}">
                <a16:creationId xmlns:a16="http://schemas.microsoft.com/office/drawing/2014/main" id="{5A616C58-43C6-9724-63E4-B2BCA28833C8}"/>
              </a:ext>
            </a:extLst>
          </p:cNvPr>
          <p:cNvSpPr txBox="1"/>
          <p:nvPr/>
        </p:nvSpPr>
        <p:spPr>
          <a:xfrm>
            <a:off x="1590747" y="1144098"/>
            <a:ext cx="809206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i="1" kern="4900" dirty="0">
                <a:latin typeface="Ubuntu Light" panose="020B0304030602030204" pitchFamily="34" charset="0"/>
              </a:rPr>
              <a:t>nation</a:t>
            </a:r>
          </a:p>
        </p:txBody>
      </p:sp>
      <p:sp>
        <p:nvSpPr>
          <p:cNvPr id="37" name="ZoneTexte 36">
            <a:extLst>
              <a:ext uri="{FF2B5EF4-FFF2-40B4-BE49-F238E27FC236}">
                <a16:creationId xmlns:a16="http://schemas.microsoft.com/office/drawing/2014/main" id="{54E3F611-33ED-DF2D-692C-606626C82666}"/>
              </a:ext>
            </a:extLst>
          </p:cNvPr>
          <p:cNvSpPr txBox="1"/>
          <p:nvPr/>
        </p:nvSpPr>
        <p:spPr>
          <a:xfrm>
            <a:off x="2787934" y="1144098"/>
            <a:ext cx="443152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i="1" kern="4900" dirty="0">
                <a:latin typeface="Ubuntu Light" panose="020B0304030602030204" pitchFamily="34" charset="0"/>
              </a:rPr>
              <a:t>al</a:t>
            </a:r>
          </a:p>
        </p:txBody>
      </p:sp>
      <p:sp>
        <p:nvSpPr>
          <p:cNvPr id="38" name="ZoneTexte 37">
            <a:extLst>
              <a:ext uri="{FF2B5EF4-FFF2-40B4-BE49-F238E27FC236}">
                <a16:creationId xmlns:a16="http://schemas.microsoft.com/office/drawing/2014/main" id="{FFAFB1B7-DF9A-88CF-0F22-2C4CD057836E}"/>
              </a:ext>
            </a:extLst>
          </p:cNvPr>
          <p:cNvSpPr txBox="1"/>
          <p:nvPr/>
        </p:nvSpPr>
        <p:spPr>
          <a:xfrm>
            <a:off x="3619067" y="1144098"/>
            <a:ext cx="409237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i="1" kern="4900" dirty="0" err="1">
                <a:latin typeface="Ubuntu Light" panose="020B0304030602030204" pitchFamily="34" charset="0"/>
              </a:rPr>
              <a:t>is</a:t>
            </a:r>
            <a:endParaRPr lang="fr-FR" sz="1600" i="1" kern="4900" dirty="0">
              <a:latin typeface="Ubuntu Light" panose="020B0304030602030204" pitchFamily="34" charset="0"/>
            </a:endParaRPr>
          </a:p>
        </p:txBody>
      </p:sp>
      <p:sp>
        <p:nvSpPr>
          <p:cNvPr id="39" name="ZoneTexte 38">
            <a:extLst>
              <a:ext uri="{FF2B5EF4-FFF2-40B4-BE49-F238E27FC236}">
                <a16:creationId xmlns:a16="http://schemas.microsoft.com/office/drawing/2014/main" id="{59F95131-564E-8CDC-6715-37D7FDA3D894}"/>
              </a:ext>
            </a:extLst>
          </p:cNvPr>
          <p:cNvSpPr txBox="1"/>
          <p:nvPr/>
        </p:nvSpPr>
        <p:spPr>
          <a:xfrm>
            <a:off x="1217988" y="1144098"/>
            <a:ext cx="357537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b="1" i="1" kern="4900" dirty="0">
                <a:solidFill>
                  <a:srgbClr val="3CB99C"/>
                </a:solidFill>
                <a:latin typeface="Ubuntu" panose="020B0504030602030204" pitchFamily="34" charset="0"/>
              </a:rPr>
              <a:t>+</a:t>
            </a:r>
            <a:endParaRPr lang="fr-FR" sz="1600" i="1" kern="4900" dirty="0">
              <a:latin typeface="Ubuntu Light" panose="020B0304030602030204" pitchFamily="34" charset="0"/>
            </a:endParaRPr>
          </a:p>
        </p:txBody>
      </p:sp>
      <p:sp>
        <p:nvSpPr>
          <p:cNvPr id="40" name="ZoneTexte 39">
            <a:extLst>
              <a:ext uri="{FF2B5EF4-FFF2-40B4-BE49-F238E27FC236}">
                <a16:creationId xmlns:a16="http://schemas.microsoft.com/office/drawing/2014/main" id="{7AC37427-380F-7AB6-52FE-9A0459F4FF2E}"/>
              </a:ext>
            </a:extLst>
          </p:cNvPr>
          <p:cNvSpPr txBox="1"/>
          <p:nvPr/>
        </p:nvSpPr>
        <p:spPr>
          <a:xfrm>
            <a:off x="2415175" y="1144098"/>
            <a:ext cx="357537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b="1" i="1" kern="4900" dirty="0">
                <a:solidFill>
                  <a:srgbClr val="3CB99C"/>
                </a:solidFill>
                <a:latin typeface="Ubuntu" panose="020B0504030602030204" pitchFamily="34" charset="0"/>
              </a:rPr>
              <a:t>+</a:t>
            </a:r>
            <a:endParaRPr lang="fr-FR" sz="1600" i="1" kern="4900" dirty="0">
              <a:latin typeface="Ubuntu Light" panose="020B0304030602030204" pitchFamily="34" charset="0"/>
            </a:endParaRPr>
          </a:p>
        </p:txBody>
      </p:sp>
      <p:sp>
        <p:nvSpPr>
          <p:cNvPr id="41" name="ZoneTexte 40">
            <a:extLst>
              <a:ext uri="{FF2B5EF4-FFF2-40B4-BE49-F238E27FC236}">
                <a16:creationId xmlns:a16="http://schemas.microsoft.com/office/drawing/2014/main" id="{7C96F2BC-26F9-448D-8CA9-8ABF29C3B3B5}"/>
              </a:ext>
            </a:extLst>
          </p:cNvPr>
          <p:cNvSpPr txBox="1"/>
          <p:nvPr/>
        </p:nvSpPr>
        <p:spPr>
          <a:xfrm>
            <a:off x="3246308" y="1144098"/>
            <a:ext cx="357537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b="1" i="1" kern="4900" dirty="0">
                <a:solidFill>
                  <a:srgbClr val="3CB99C"/>
                </a:solidFill>
                <a:latin typeface="Ubuntu" panose="020B0504030602030204" pitchFamily="34" charset="0"/>
              </a:rPr>
              <a:t>+</a:t>
            </a:r>
            <a:endParaRPr lang="fr-FR" sz="1600" i="1" kern="4900" dirty="0">
              <a:latin typeface="Ubuntu Light" panose="020B0304030602030204" pitchFamily="34" charset="0"/>
            </a:endParaRPr>
          </a:p>
        </p:txBody>
      </p:sp>
      <p:sp>
        <p:nvSpPr>
          <p:cNvPr id="42" name="ZoneTexte 41">
            <a:extLst>
              <a:ext uri="{FF2B5EF4-FFF2-40B4-BE49-F238E27FC236}">
                <a16:creationId xmlns:a16="http://schemas.microsoft.com/office/drawing/2014/main" id="{45B00C92-3A70-7FCE-4A56-6970DD8EE966}"/>
              </a:ext>
            </a:extLst>
          </p:cNvPr>
          <p:cNvSpPr txBox="1"/>
          <p:nvPr/>
        </p:nvSpPr>
        <p:spPr>
          <a:xfrm>
            <a:off x="4043526" y="1144098"/>
            <a:ext cx="357537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b="1" i="1" kern="4900" dirty="0">
                <a:solidFill>
                  <a:srgbClr val="3CB99C"/>
                </a:solidFill>
                <a:latin typeface="Ubuntu" panose="020B0504030602030204" pitchFamily="34" charset="0"/>
              </a:rPr>
              <a:t>+</a:t>
            </a:r>
            <a:endParaRPr lang="fr-FR" sz="1600" i="1" kern="4900" dirty="0">
              <a:latin typeface="Ubuntu Light" panose="020B0304030602030204" pitchFamily="34" charset="0"/>
            </a:endParaRPr>
          </a:p>
        </p:txBody>
      </p:sp>
      <p:pic>
        <p:nvPicPr>
          <p:cNvPr id="43" name="Diapo 18">
            <a:hlinkClick r:id="" action="ppaction://media"/>
            <a:extLst>
              <a:ext uri="{FF2B5EF4-FFF2-40B4-BE49-F238E27FC236}">
                <a16:creationId xmlns:a16="http://schemas.microsoft.com/office/drawing/2014/main" id="{E7619C91-EDD8-4EF5-3806-265E00AC8AF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724948" y="277156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4548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608" fill="hold"/>
                                        <p:tgtEl>
                                          <p:spTgt spid="4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3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e 1">
            <a:extLst>
              <a:ext uri="{FF2B5EF4-FFF2-40B4-BE49-F238E27FC236}">
                <a16:creationId xmlns:a16="http://schemas.microsoft.com/office/drawing/2014/main" id="{36A0C773-C71A-FCCD-6B38-5FDA9E15B839}"/>
              </a:ext>
            </a:extLst>
          </p:cNvPr>
          <p:cNvGrpSpPr/>
          <p:nvPr/>
        </p:nvGrpSpPr>
        <p:grpSpPr>
          <a:xfrm>
            <a:off x="526918" y="544102"/>
            <a:ext cx="6044084" cy="392436"/>
            <a:chOff x="561761" y="524786"/>
            <a:chExt cx="6044084" cy="392436"/>
          </a:xfrm>
        </p:grpSpPr>
        <p:sp>
          <p:nvSpPr>
            <p:cNvPr id="3" name="ZoneTexte 2">
              <a:extLst>
                <a:ext uri="{FF2B5EF4-FFF2-40B4-BE49-F238E27FC236}">
                  <a16:creationId xmlns:a16="http://schemas.microsoft.com/office/drawing/2014/main" id="{31E8E1A0-2D70-EA99-417A-7AA6FD9C795D}"/>
                </a:ext>
              </a:extLst>
            </p:cNvPr>
            <p:cNvSpPr txBox="1"/>
            <p:nvPr/>
          </p:nvSpPr>
          <p:spPr>
            <a:xfrm>
              <a:off x="561761" y="609445"/>
              <a:ext cx="604408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400" b="1" dirty="0">
                  <a:latin typeface="Ubuntu Light" panose="020B0304030602030204" pitchFamily="34" charset="0"/>
                  <a:cs typeface="Arial" panose="020B0604020202020204" pitchFamily="34" charset="0"/>
                </a:rPr>
                <a:t>ANALYSE MORPHOLOGIQUE DU MOT DÉRIVÉ : </a:t>
              </a:r>
              <a:r>
                <a:rPr lang="fr-FR" sz="1400" b="1" dirty="0">
                  <a:solidFill>
                    <a:srgbClr val="08808A"/>
                  </a:solidFill>
                  <a:latin typeface="Ubuntu Light" panose="020B0304030602030204" pitchFamily="34" charset="0"/>
                  <a:cs typeface="Arial" panose="020B0604020202020204" pitchFamily="34" charset="0"/>
                </a:rPr>
                <a:t>DÉNATIONALISATION</a:t>
              </a:r>
              <a:r>
                <a:rPr lang="fr-FR" sz="1400" b="1" dirty="0">
                  <a:latin typeface="Ubuntu Light" panose="020B0304030602030204" pitchFamily="34" charset="0"/>
                  <a:cs typeface="Arial" panose="020B0604020202020204" pitchFamily="34" charset="0"/>
                </a:rPr>
                <a:t> </a:t>
              </a:r>
            </a:p>
          </p:txBody>
        </p:sp>
        <p:cxnSp>
          <p:nvCxnSpPr>
            <p:cNvPr id="4" name="Connecteur droit 3">
              <a:extLst>
                <a:ext uri="{FF2B5EF4-FFF2-40B4-BE49-F238E27FC236}">
                  <a16:creationId xmlns:a16="http://schemas.microsoft.com/office/drawing/2014/main" id="{E026A0A7-844F-96BB-B622-1E184967245F}"/>
                </a:ext>
              </a:extLst>
            </p:cNvPr>
            <p:cNvCxnSpPr>
              <a:cxnSpLocks/>
            </p:cNvCxnSpPr>
            <p:nvPr/>
          </p:nvCxnSpPr>
          <p:spPr>
            <a:xfrm>
              <a:off x="648862" y="524786"/>
              <a:ext cx="5724637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ZoneTexte 4">
            <a:extLst>
              <a:ext uri="{FF2B5EF4-FFF2-40B4-BE49-F238E27FC236}">
                <a16:creationId xmlns:a16="http://schemas.microsoft.com/office/drawing/2014/main" id="{7ABA2A9F-679D-9BEB-74FD-3C16B705D402}"/>
              </a:ext>
            </a:extLst>
          </p:cNvPr>
          <p:cNvSpPr txBox="1"/>
          <p:nvPr/>
        </p:nvSpPr>
        <p:spPr>
          <a:xfrm>
            <a:off x="685527" y="1144098"/>
            <a:ext cx="517239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i="1" kern="4900" dirty="0">
                <a:latin typeface="Ubuntu Light" panose="020B0304030602030204" pitchFamily="34" charset="0"/>
              </a:rPr>
              <a:t>dé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6D84B532-5B25-7FB0-3F01-08E12C7F55B9}"/>
              </a:ext>
            </a:extLst>
          </p:cNvPr>
          <p:cNvSpPr txBox="1"/>
          <p:nvPr/>
        </p:nvSpPr>
        <p:spPr>
          <a:xfrm>
            <a:off x="4416288" y="1144098"/>
            <a:ext cx="721918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i="1" kern="4900" dirty="0" err="1">
                <a:latin typeface="Ubuntu Light" panose="020B0304030602030204" pitchFamily="34" charset="0"/>
              </a:rPr>
              <a:t>ation</a:t>
            </a:r>
            <a:r>
              <a:rPr lang="fr-FR" sz="1600" i="1" kern="4900" dirty="0">
                <a:latin typeface="Ubuntu Light" panose="020B0304030602030204" pitchFamily="34" charset="0"/>
              </a:rPr>
              <a:t> 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36128B95-3126-05AA-ACB3-ECB00B6EB1AF}"/>
              </a:ext>
            </a:extLst>
          </p:cNvPr>
          <p:cNvSpPr txBox="1"/>
          <p:nvPr/>
        </p:nvSpPr>
        <p:spPr>
          <a:xfrm>
            <a:off x="1590747" y="1144098"/>
            <a:ext cx="809206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i="1" kern="4900" dirty="0">
                <a:latin typeface="Ubuntu Light" panose="020B0304030602030204" pitchFamily="34" charset="0"/>
              </a:rPr>
              <a:t>nation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095BDCE5-315D-55E9-F3E6-44794FC61EDE}"/>
              </a:ext>
            </a:extLst>
          </p:cNvPr>
          <p:cNvSpPr txBox="1"/>
          <p:nvPr/>
        </p:nvSpPr>
        <p:spPr>
          <a:xfrm>
            <a:off x="2787934" y="1144098"/>
            <a:ext cx="443152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i="1" kern="4900" dirty="0">
                <a:latin typeface="Ubuntu Light" panose="020B0304030602030204" pitchFamily="34" charset="0"/>
              </a:rPr>
              <a:t>al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8C4F97DF-60E6-3FDA-3C40-C9C040F26432}"/>
              </a:ext>
            </a:extLst>
          </p:cNvPr>
          <p:cNvSpPr txBox="1"/>
          <p:nvPr/>
        </p:nvSpPr>
        <p:spPr>
          <a:xfrm>
            <a:off x="3619067" y="1144098"/>
            <a:ext cx="409237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i="1" kern="4900" dirty="0" err="1">
                <a:latin typeface="Ubuntu Light" panose="020B0304030602030204" pitchFamily="34" charset="0"/>
              </a:rPr>
              <a:t>is</a:t>
            </a:r>
            <a:endParaRPr lang="fr-FR" sz="1600" i="1" kern="4900" dirty="0">
              <a:latin typeface="Ubuntu Light" panose="020B0304030602030204" pitchFamily="34" charset="0"/>
            </a:endParaRP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E758A115-C34E-F250-2B41-0CE3FBB01EA2}"/>
              </a:ext>
            </a:extLst>
          </p:cNvPr>
          <p:cNvSpPr txBox="1"/>
          <p:nvPr/>
        </p:nvSpPr>
        <p:spPr>
          <a:xfrm>
            <a:off x="1217988" y="1144098"/>
            <a:ext cx="357537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b="1" i="1" kern="4900" dirty="0">
                <a:solidFill>
                  <a:srgbClr val="3CB99C"/>
                </a:solidFill>
                <a:latin typeface="Ubuntu" panose="020B0504030602030204" pitchFamily="34" charset="0"/>
              </a:rPr>
              <a:t>+</a:t>
            </a:r>
            <a:endParaRPr lang="fr-FR" sz="1600" i="1" kern="4900" dirty="0">
              <a:latin typeface="Ubuntu Light" panose="020B0304030602030204" pitchFamily="34" charset="0"/>
            </a:endParaRP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33B3BF4F-9C95-F649-7FBE-0BA14EB0C732}"/>
              </a:ext>
            </a:extLst>
          </p:cNvPr>
          <p:cNvSpPr txBox="1"/>
          <p:nvPr/>
        </p:nvSpPr>
        <p:spPr>
          <a:xfrm>
            <a:off x="2415175" y="1144098"/>
            <a:ext cx="357537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b="1" i="1" kern="4900" dirty="0">
                <a:solidFill>
                  <a:srgbClr val="3CB99C"/>
                </a:solidFill>
                <a:latin typeface="Ubuntu" panose="020B0504030602030204" pitchFamily="34" charset="0"/>
              </a:rPr>
              <a:t>+</a:t>
            </a:r>
            <a:endParaRPr lang="fr-FR" sz="1600" i="1" kern="4900" dirty="0">
              <a:latin typeface="Ubuntu Light" panose="020B0304030602030204" pitchFamily="34" charset="0"/>
            </a:endParaRP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9C827CF8-A62A-298A-93AE-559FCEC78503}"/>
              </a:ext>
            </a:extLst>
          </p:cNvPr>
          <p:cNvSpPr txBox="1"/>
          <p:nvPr/>
        </p:nvSpPr>
        <p:spPr>
          <a:xfrm>
            <a:off x="3246308" y="1144098"/>
            <a:ext cx="357537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b="1" i="1" kern="4900" dirty="0">
                <a:solidFill>
                  <a:srgbClr val="3CB99C"/>
                </a:solidFill>
                <a:latin typeface="Ubuntu" panose="020B0504030602030204" pitchFamily="34" charset="0"/>
              </a:rPr>
              <a:t>+</a:t>
            </a:r>
            <a:endParaRPr lang="fr-FR" sz="1600" i="1" kern="4900" dirty="0">
              <a:latin typeface="Ubuntu Light" panose="020B0304030602030204" pitchFamily="34" charset="0"/>
            </a:endParaRP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FBE7731D-9DAF-4E8E-98CA-D9F12B814B48}"/>
              </a:ext>
            </a:extLst>
          </p:cNvPr>
          <p:cNvSpPr txBox="1"/>
          <p:nvPr/>
        </p:nvSpPr>
        <p:spPr>
          <a:xfrm>
            <a:off x="4043526" y="1144098"/>
            <a:ext cx="357537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b="1" i="1" kern="4900" dirty="0">
                <a:solidFill>
                  <a:srgbClr val="3CB99C"/>
                </a:solidFill>
                <a:latin typeface="Ubuntu" panose="020B0504030602030204" pitchFamily="34" charset="0"/>
              </a:rPr>
              <a:t>+</a:t>
            </a:r>
            <a:endParaRPr lang="fr-FR" sz="1600" i="1" kern="4900" dirty="0">
              <a:latin typeface="Ubuntu Light" panose="020B0304030602030204" pitchFamily="34" charset="0"/>
            </a:endParaRPr>
          </a:p>
        </p:txBody>
      </p:sp>
      <p:grpSp>
        <p:nvGrpSpPr>
          <p:cNvPr id="14" name="Groupe 13">
            <a:extLst>
              <a:ext uri="{FF2B5EF4-FFF2-40B4-BE49-F238E27FC236}">
                <a16:creationId xmlns:a16="http://schemas.microsoft.com/office/drawing/2014/main" id="{A64FA4CC-42FB-EDB7-9F4F-D06808DEE3EB}"/>
              </a:ext>
            </a:extLst>
          </p:cNvPr>
          <p:cNvGrpSpPr/>
          <p:nvPr/>
        </p:nvGrpSpPr>
        <p:grpSpPr>
          <a:xfrm>
            <a:off x="614019" y="1561976"/>
            <a:ext cx="572538" cy="230832"/>
            <a:chOff x="1241989" y="2551413"/>
            <a:chExt cx="572538" cy="230832"/>
          </a:xfrm>
        </p:grpSpPr>
        <p:sp>
          <p:nvSpPr>
            <p:cNvPr id="15" name="Parallélogramme 14">
              <a:extLst>
                <a:ext uri="{FF2B5EF4-FFF2-40B4-BE49-F238E27FC236}">
                  <a16:creationId xmlns:a16="http://schemas.microsoft.com/office/drawing/2014/main" id="{CD43C0A7-FCE1-3179-EB69-7B34AD1A4CE4}"/>
                </a:ext>
              </a:extLst>
            </p:cNvPr>
            <p:cNvSpPr/>
            <p:nvPr/>
          </p:nvSpPr>
          <p:spPr>
            <a:xfrm>
              <a:off x="1246871" y="2588954"/>
              <a:ext cx="562775" cy="155751"/>
            </a:xfrm>
            <a:prstGeom prst="parallelogram">
              <a:avLst/>
            </a:prstGeom>
            <a:solidFill>
              <a:srgbClr val="00426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6" name="ZoneTexte 15">
              <a:extLst>
                <a:ext uri="{FF2B5EF4-FFF2-40B4-BE49-F238E27FC236}">
                  <a16:creationId xmlns:a16="http://schemas.microsoft.com/office/drawing/2014/main" id="{FA55FE4B-C234-20D3-EC04-8E5C15578969}"/>
                </a:ext>
              </a:extLst>
            </p:cNvPr>
            <p:cNvSpPr txBox="1"/>
            <p:nvPr/>
          </p:nvSpPr>
          <p:spPr>
            <a:xfrm>
              <a:off x="1241989" y="2551413"/>
              <a:ext cx="572538" cy="2308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fr-FR" sz="900" b="1" dirty="0">
                  <a:solidFill>
                    <a:schemeClr val="bg1"/>
                  </a:solidFill>
                  <a:latin typeface="Ubuntu Light" panose="020B0304030602030204" pitchFamily="34" charset="0"/>
                </a:rPr>
                <a:t>préfixe</a:t>
              </a:r>
              <a:endParaRPr lang="fr-FR" sz="9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7" name="Groupe 16">
            <a:extLst>
              <a:ext uri="{FF2B5EF4-FFF2-40B4-BE49-F238E27FC236}">
                <a16:creationId xmlns:a16="http://schemas.microsoft.com/office/drawing/2014/main" id="{31997B03-5E17-2BB4-4124-80192876162E}"/>
              </a:ext>
            </a:extLst>
          </p:cNvPr>
          <p:cNvGrpSpPr/>
          <p:nvPr/>
        </p:nvGrpSpPr>
        <p:grpSpPr>
          <a:xfrm>
            <a:off x="2680299" y="1561976"/>
            <a:ext cx="572538" cy="230832"/>
            <a:chOff x="1241989" y="2551413"/>
            <a:chExt cx="572538" cy="230832"/>
          </a:xfrm>
        </p:grpSpPr>
        <p:sp>
          <p:nvSpPr>
            <p:cNvPr id="18" name="Parallélogramme 17">
              <a:extLst>
                <a:ext uri="{FF2B5EF4-FFF2-40B4-BE49-F238E27FC236}">
                  <a16:creationId xmlns:a16="http://schemas.microsoft.com/office/drawing/2014/main" id="{A5C80ECA-1A92-7F62-F212-25C405396CE4}"/>
                </a:ext>
              </a:extLst>
            </p:cNvPr>
            <p:cNvSpPr/>
            <p:nvPr/>
          </p:nvSpPr>
          <p:spPr>
            <a:xfrm>
              <a:off x="1246871" y="2588954"/>
              <a:ext cx="562775" cy="155751"/>
            </a:xfrm>
            <a:prstGeom prst="parallelogram">
              <a:avLst/>
            </a:prstGeom>
            <a:solidFill>
              <a:srgbClr val="00426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9" name="ZoneTexte 18">
              <a:extLst>
                <a:ext uri="{FF2B5EF4-FFF2-40B4-BE49-F238E27FC236}">
                  <a16:creationId xmlns:a16="http://schemas.microsoft.com/office/drawing/2014/main" id="{303DBEF8-CD11-C0A9-9972-06DE17D7D409}"/>
                </a:ext>
              </a:extLst>
            </p:cNvPr>
            <p:cNvSpPr txBox="1"/>
            <p:nvPr/>
          </p:nvSpPr>
          <p:spPr>
            <a:xfrm>
              <a:off x="1241989" y="2551413"/>
              <a:ext cx="572538" cy="2308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fr-FR" sz="900" b="1" dirty="0">
                  <a:solidFill>
                    <a:schemeClr val="bg1"/>
                  </a:solidFill>
                  <a:latin typeface="Ubuntu Light" panose="020B0304030602030204" pitchFamily="34" charset="0"/>
                </a:rPr>
                <a:t>suffixe</a:t>
              </a:r>
              <a:endParaRPr lang="fr-FR" sz="9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0" name="Groupe 19">
            <a:extLst>
              <a:ext uri="{FF2B5EF4-FFF2-40B4-BE49-F238E27FC236}">
                <a16:creationId xmlns:a16="http://schemas.microsoft.com/office/drawing/2014/main" id="{41383D69-1C97-52C4-FDDF-09CA0DE84E71}"/>
              </a:ext>
            </a:extLst>
          </p:cNvPr>
          <p:cNvGrpSpPr/>
          <p:nvPr/>
        </p:nvGrpSpPr>
        <p:grpSpPr>
          <a:xfrm>
            <a:off x="3472086" y="1561976"/>
            <a:ext cx="572538" cy="230832"/>
            <a:chOff x="1241989" y="2551413"/>
            <a:chExt cx="572538" cy="230832"/>
          </a:xfrm>
        </p:grpSpPr>
        <p:sp>
          <p:nvSpPr>
            <p:cNvPr id="21" name="Parallélogramme 20">
              <a:extLst>
                <a:ext uri="{FF2B5EF4-FFF2-40B4-BE49-F238E27FC236}">
                  <a16:creationId xmlns:a16="http://schemas.microsoft.com/office/drawing/2014/main" id="{F13F365C-7D43-837C-2AD4-376E6B8D6CD4}"/>
                </a:ext>
              </a:extLst>
            </p:cNvPr>
            <p:cNvSpPr/>
            <p:nvPr/>
          </p:nvSpPr>
          <p:spPr>
            <a:xfrm>
              <a:off x="1246871" y="2588954"/>
              <a:ext cx="562775" cy="155751"/>
            </a:xfrm>
            <a:prstGeom prst="parallelogram">
              <a:avLst/>
            </a:prstGeom>
            <a:solidFill>
              <a:srgbClr val="00426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2" name="ZoneTexte 21">
              <a:extLst>
                <a:ext uri="{FF2B5EF4-FFF2-40B4-BE49-F238E27FC236}">
                  <a16:creationId xmlns:a16="http://schemas.microsoft.com/office/drawing/2014/main" id="{2D5F798A-F664-E514-9673-F430B56FDE28}"/>
                </a:ext>
              </a:extLst>
            </p:cNvPr>
            <p:cNvSpPr txBox="1"/>
            <p:nvPr/>
          </p:nvSpPr>
          <p:spPr>
            <a:xfrm>
              <a:off x="1241989" y="2551413"/>
              <a:ext cx="572538" cy="2308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fr-FR" sz="900" b="1" dirty="0">
                  <a:solidFill>
                    <a:schemeClr val="bg1"/>
                  </a:solidFill>
                  <a:latin typeface="Ubuntu Light" panose="020B0304030602030204" pitchFamily="34" charset="0"/>
                </a:rPr>
                <a:t>suffixe</a:t>
              </a:r>
              <a:endParaRPr lang="fr-FR" sz="9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3" name="Groupe 22">
            <a:extLst>
              <a:ext uri="{FF2B5EF4-FFF2-40B4-BE49-F238E27FC236}">
                <a16:creationId xmlns:a16="http://schemas.microsoft.com/office/drawing/2014/main" id="{9394E5DD-7321-3F8B-2399-5C7D15237803}"/>
              </a:ext>
            </a:extLst>
          </p:cNvPr>
          <p:cNvGrpSpPr/>
          <p:nvPr/>
        </p:nvGrpSpPr>
        <p:grpSpPr>
          <a:xfrm>
            <a:off x="4420472" y="1561976"/>
            <a:ext cx="572538" cy="230832"/>
            <a:chOff x="1241989" y="2551413"/>
            <a:chExt cx="572538" cy="230832"/>
          </a:xfrm>
        </p:grpSpPr>
        <p:sp>
          <p:nvSpPr>
            <p:cNvPr id="24" name="Parallélogramme 23">
              <a:extLst>
                <a:ext uri="{FF2B5EF4-FFF2-40B4-BE49-F238E27FC236}">
                  <a16:creationId xmlns:a16="http://schemas.microsoft.com/office/drawing/2014/main" id="{E5E02F4C-F38B-B244-9C87-277F8CAEF3C7}"/>
                </a:ext>
              </a:extLst>
            </p:cNvPr>
            <p:cNvSpPr/>
            <p:nvPr/>
          </p:nvSpPr>
          <p:spPr>
            <a:xfrm>
              <a:off x="1246871" y="2588954"/>
              <a:ext cx="562775" cy="155751"/>
            </a:xfrm>
            <a:prstGeom prst="parallelogram">
              <a:avLst/>
            </a:prstGeom>
            <a:solidFill>
              <a:srgbClr val="00426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5" name="ZoneTexte 24">
              <a:extLst>
                <a:ext uri="{FF2B5EF4-FFF2-40B4-BE49-F238E27FC236}">
                  <a16:creationId xmlns:a16="http://schemas.microsoft.com/office/drawing/2014/main" id="{A122156A-3DD6-9524-FCDF-3EC7775A0006}"/>
                </a:ext>
              </a:extLst>
            </p:cNvPr>
            <p:cNvSpPr txBox="1"/>
            <p:nvPr/>
          </p:nvSpPr>
          <p:spPr>
            <a:xfrm>
              <a:off x="1241989" y="2551413"/>
              <a:ext cx="572538" cy="2308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fr-FR" sz="900" b="1" dirty="0">
                  <a:solidFill>
                    <a:schemeClr val="bg1"/>
                  </a:solidFill>
                  <a:latin typeface="Ubuntu Light" panose="020B0304030602030204" pitchFamily="34" charset="0"/>
                </a:rPr>
                <a:t>suffixe</a:t>
              </a:r>
              <a:endParaRPr lang="fr-FR" sz="9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6" name="Groupe 25">
            <a:extLst>
              <a:ext uri="{FF2B5EF4-FFF2-40B4-BE49-F238E27FC236}">
                <a16:creationId xmlns:a16="http://schemas.microsoft.com/office/drawing/2014/main" id="{7CFE46ED-BA35-E479-E01A-721E9282B703}"/>
              </a:ext>
            </a:extLst>
          </p:cNvPr>
          <p:cNvGrpSpPr/>
          <p:nvPr/>
        </p:nvGrpSpPr>
        <p:grpSpPr>
          <a:xfrm>
            <a:off x="1625675" y="1561976"/>
            <a:ext cx="572538" cy="230832"/>
            <a:chOff x="1237108" y="2547851"/>
            <a:chExt cx="572538" cy="230832"/>
          </a:xfrm>
        </p:grpSpPr>
        <p:sp>
          <p:nvSpPr>
            <p:cNvPr id="27" name="Parallélogramme 26">
              <a:extLst>
                <a:ext uri="{FF2B5EF4-FFF2-40B4-BE49-F238E27FC236}">
                  <a16:creationId xmlns:a16="http://schemas.microsoft.com/office/drawing/2014/main" id="{D11E15D5-B077-2CEA-D09B-070E2EC12CA6}"/>
                </a:ext>
              </a:extLst>
            </p:cNvPr>
            <p:cNvSpPr/>
            <p:nvPr/>
          </p:nvSpPr>
          <p:spPr>
            <a:xfrm>
              <a:off x="1246871" y="2588954"/>
              <a:ext cx="562775" cy="155751"/>
            </a:xfrm>
            <a:prstGeom prst="parallelogram">
              <a:avLst/>
            </a:prstGeom>
            <a:solidFill>
              <a:srgbClr val="08808A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8" name="ZoneTexte 27">
              <a:extLst>
                <a:ext uri="{FF2B5EF4-FFF2-40B4-BE49-F238E27FC236}">
                  <a16:creationId xmlns:a16="http://schemas.microsoft.com/office/drawing/2014/main" id="{46B592EB-220C-A979-7D0F-AB666F34258A}"/>
                </a:ext>
              </a:extLst>
            </p:cNvPr>
            <p:cNvSpPr txBox="1"/>
            <p:nvPr/>
          </p:nvSpPr>
          <p:spPr>
            <a:xfrm>
              <a:off x="1237108" y="2547851"/>
              <a:ext cx="572538" cy="2308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fr-FR" sz="900" b="1" dirty="0">
                  <a:solidFill>
                    <a:schemeClr val="bg1"/>
                  </a:solidFill>
                  <a:latin typeface="Ubuntu Light" panose="020B0304030602030204" pitchFamily="34" charset="0"/>
                </a:rPr>
                <a:t>radical</a:t>
              </a:r>
              <a:endParaRPr lang="fr-FR" sz="900" b="1" dirty="0">
                <a:solidFill>
                  <a:schemeClr val="bg1"/>
                </a:solidFill>
              </a:endParaRPr>
            </a:p>
          </p:txBody>
        </p:sp>
      </p:grpSp>
      <p:pic>
        <p:nvPicPr>
          <p:cNvPr id="29" name="Diapo 1">
            <a:hlinkClick r:id="" action="ppaction://media"/>
            <a:extLst>
              <a:ext uri="{FF2B5EF4-FFF2-40B4-BE49-F238E27FC236}">
                <a16:creationId xmlns:a16="http://schemas.microsoft.com/office/drawing/2014/main" id="{FA008D0D-DD20-46D0-C5AE-9B01000DE73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795615" y="839298"/>
            <a:ext cx="609601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5196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8088" fill="hold"/>
                                        <p:tgtEl>
                                          <p:spTgt spid="2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8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83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14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168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191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214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244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9"/>
                </p:tgtEl>
              </p:cMediaNode>
            </p:audio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rallélogramme 1">
            <a:extLst>
              <a:ext uri="{FF2B5EF4-FFF2-40B4-BE49-F238E27FC236}">
                <a16:creationId xmlns:a16="http://schemas.microsoft.com/office/drawing/2014/main" id="{CDBD6D28-1961-A5E1-84AB-287F4741627E}"/>
              </a:ext>
            </a:extLst>
          </p:cNvPr>
          <p:cNvSpPr/>
          <p:nvPr/>
        </p:nvSpPr>
        <p:spPr>
          <a:xfrm>
            <a:off x="6261866" y="4701789"/>
            <a:ext cx="855205" cy="252000"/>
          </a:xfrm>
          <a:prstGeom prst="parallelogram">
            <a:avLst>
              <a:gd name="adj" fmla="val 0"/>
            </a:avLst>
          </a:prstGeom>
          <a:solidFill>
            <a:srgbClr val="08808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6153AD96-88CC-2909-30EB-A980DB7788CD}"/>
              </a:ext>
            </a:extLst>
          </p:cNvPr>
          <p:cNvSpPr txBox="1"/>
          <p:nvPr/>
        </p:nvSpPr>
        <p:spPr>
          <a:xfrm>
            <a:off x="6247548" y="4737308"/>
            <a:ext cx="855204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900" b="1" cap="small" dirty="0">
                <a:solidFill>
                  <a:schemeClr val="bg1"/>
                </a:solidFill>
                <a:latin typeface="Ubuntu Light" panose="020B0304030602030204" pitchFamily="34" charset="0"/>
              </a:rPr>
              <a:t>2</a:t>
            </a:r>
            <a:r>
              <a:rPr lang="fr-FR" sz="900" b="1" cap="small" baseline="30000" dirty="0">
                <a:solidFill>
                  <a:schemeClr val="bg1"/>
                </a:solidFill>
                <a:latin typeface="Ubuntu Light" panose="020B0304030602030204" pitchFamily="34" charset="0"/>
              </a:rPr>
              <a:t>e</a:t>
            </a:r>
            <a:r>
              <a:rPr lang="fr-FR" sz="900" b="1" cap="small" dirty="0">
                <a:solidFill>
                  <a:schemeClr val="bg1"/>
                </a:solidFill>
                <a:latin typeface="Ubuntu Light" panose="020B0304030602030204" pitchFamily="34" charset="0"/>
              </a:rPr>
              <a:t> niveau</a:t>
            </a:r>
            <a:endParaRPr lang="fr-FR" sz="900" b="1" cap="small" dirty="0">
              <a:solidFill>
                <a:schemeClr val="bg1"/>
              </a:solidFill>
            </a:endParaRPr>
          </a:p>
        </p:txBody>
      </p:sp>
      <p:sp>
        <p:nvSpPr>
          <p:cNvPr id="4" name="Parallélogramme 3">
            <a:extLst>
              <a:ext uri="{FF2B5EF4-FFF2-40B4-BE49-F238E27FC236}">
                <a16:creationId xmlns:a16="http://schemas.microsoft.com/office/drawing/2014/main" id="{8E2D84DC-B28B-01A4-7336-BC7C89A5B5C6}"/>
              </a:ext>
            </a:extLst>
          </p:cNvPr>
          <p:cNvSpPr/>
          <p:nvPr/>
        </p:nvSpPr>
        <p:spPr>
          <a:xfrm>
            <a:off x="6241226" y="5774959"/>
            <a:ext cx="855205" cy="252000"/>
          </a:xfrm>
          <a:prstGeom prst="parallelogram">
            <a:avLst>
              <a:gd name="adj" fmla="val 0"/>
            </a:avLst>
          </a:prstGeom>
          <a:solidFill>
            <a:srgbClr val="08808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grpSp>
        <p:nvGrpSpPr>
          <p:cNvPr id="5" name="Groupe 4">
            <a:extLst>
              <a:ext uri="{FF2B5EF4-FFF2-40B4-BE49-F238E27FC236}">
                <a16:creationId xmlns:a16="http://schemas.microsoft.com/office/drawing/2014/main" id="{0D2F7E4A-EB2E-04F8-1300-0569652578CD}"/>
              </a:ext>
            </a:extLst>
          </p:cNvPr>
          <p:cNvGrpSpPr/>
          <p:nvPr/>
        </p:nvGrpSpPr>
        <p:grpSpPr>
          <a:xfrm>
            <a:off x="526918" y="544102"/>
            <a:ext cx="6044084" cy="392436"/>
            <a:chOff x="561761" y="524786"/>
            <a:chExt cx="6044084" cy="392436"/>
          </a:xfrm>
        </p:grpSpPr>
        <p:sp>
          <p:nvSpPr>
            <p:cNvPr id="6" name="ZoneTexte 5">
              <a:extLst>
                <a:ext uri="{FF2B5EF4-FFF2-40B4-BE49-F238E27FC236}">
                  <a16:creationId xmlns:a16="http://schemas.microsoft.com/office/drawing/2014/main" id="{AF67563E-AE6D-FA9D-217C-457088A1C7EC}"/>
                </a:ext>
              </a:extLst>
            </p:cNvPr>
            <p:cNvSpPr txBox="1"/>
            <p:nvPr/>
          </p:nvSpPr>
          <p:spPr>
            <a:xfrm>
              <a:off x="561761" y="609445"/>
              <a:ext cx="604408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400" b="1" dirty="0">
                  <a:latin typeface="Ubuntu Light" panose="020B0304030602030204" pitchFamily="34" charset="0"/>
                  <a:cs typeface="Arial" panose="020B0604020202020204" pitchFamily="34" charset="0"/>
                </a:rPr>
                <a:t>ANALYSE MORPHOLOGIQUE DU MOT DÉRIVÉ : </a:t>
              </a:r>
              <a:r>
                <a:rPr lang="fr-FR" sz="1400" b="1" dirty="0">
                  <a:solidFill>
                    <a:srgbClr val="08808A"/>
                  </a:solidFill>
                  <a:latin typeface="Ubuntu Light" panose="020B0304030602030204" pitchFamily="34" charset="0"/>
                  <a:cs typeface="Arial" panose="020B0604020202020204" pitchFamily="34" charset="0"/>
                </a:rPr>
                <a:t>DÉNATIONALISATION</a:t>
              </a:r>
              <a:r>
                <a:rPr lang="fr-FR" sz="1400" b="1" dirty="0">
                  <a:latin typeface="Ubuntu Light" panose="020B0304030602030204" pitchFamily="34" charset="0"/>
                  <a:cs typeface="Arial" panose="020B0604020202020204" pitchFamily="34" charset="0"/>
                </a:rPr>
                <a:t> </a:t>
              </a:r>
            </a:p>
          </p:txBody>
        </p:sp>
        <p:cxnSp>
          <p:nvCxnSpPr>
            <p:cNvPr id="7" name="Connecteur droit 6">
              <a:extLst>
                <a:ext uri="{FF2B5EF4-FFF2-40B4-BE49-F238E27FC236}">
                  <a16:creationId xmlns:a16="http://schemas.microsoft.com/office/drawing/2014/main" id="{5C1D6A9F-ADF7-AA7A-0F0D-1BBB4AA5C09E}"/>
                </a:ext>
              </a:extLst>
            </p:cNvPr>
            <p:cNvCxnSpPr>
              <a:cxnSpLocks/>
            </p:cNvCxnSpPr>
            <p:nvPr/>
          </p:nvCxnSpPr>
          <p:spPr>
            <a:xfrm>
              <a:off x="648862" y="524786"/>
              <a:ext cx="5724637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Flèche : chevron 7">
            <a:extLst>
              <a:ext uri="{FF2B5EF4-FFF2-40B4-BE49-F238E27FC236}">
                <a16:creationId xmlns:a16="http://schemas.microsoft.com/office/drawing/2014/main" id="{6860438E-0ABE-5B46-2A64-E91F66B121E6}"/>
              </a:ext>
            </a:extLst>
          </p:cNvPr>
          <p:cNvSpPr/>
          <p:nvPr/>
        </p:nvSpPr>
        <p:spPr>
          <a:xfrm rot="16200000">
            <a:off x="9271436" y="1739364"/>
            <a:ext cx="1030824" cy="1317623"/>
          </a:xfrm>
          <a:prstGeom prst="chevron">
            <a:avLst>
              <a:gd name="adj" fmla="val 100000"/>
            </a:avLst>
          </a:prstGeom>
          <a:ln w="127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9" name="Flèche : chevron 8">
            <a:extLst>
              <a:ext uri="{FF2B5EF4-FFF2-40B4-BE49-F238E27FC236}">
                <a16:creationId xmlns:a16="http://schemas.microsoft.com/office/drawing/2014/main" id="{C6015A9D-AC2D-C46C-1329-DE46B892CEB4}"/>
              </a:ext>
            </a:extLst>
          </p:cNvPr>
          <p:cNvSpPr/>
          <p:nvPr/>
        </p:nvSpPr>
        <p:spPr>
          <a:xfrm rot="16200000">
            <a:off x="8612625" y="2770188"/>
            <a:ext cx="1030824" cy="1317623"/>
          </a:xfrm>
          <a:prstGeom prst="chevron">
            <a:avLst>
              <a:gd name="adj" fmla="val 100000"/>
            </a:avLst>
          </a:prstGeom>
          <a:ln w="127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10" name="Flèche : chevron 9">
            <a:extLst>
              <a:ext uri="{FF2B5EF4-FFF2-40B4-BE49-F238E27FC236}">
                <a16:creationId xmlns:a16="http://schemas.microsoft.com/office/drawing/2014/main" id="{567E814C-1E2C-3853-8610-BDA891989766}"/>
              </a:ext>
            </a:extLst>
          </p:cNvPr>
          <p:cNvSpPr/>
          <p:nvPr/>
        </p:nvSpPr>
        <p:spPr>
          <a:xfrm rot="16200000">
            <a:off x="9271436" y="3801012"/>
            <a:ext cx="1030824" cy="1317623"/>
          </a:xfrm>
          <a:prstGeom prst="chevron">
            <a:avLst>
              <a:gd name="adj" fmla="val 100000"/>
            </a:avLst>
          </a:prstGeom>
          <a:ln w="127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11" name="Flèche : chevron 10">
            <a:extLst>
              <a:ext uri="{FF2B5EF4-FFF2-40B4-BE49-F238E27FC236}">
                <a16:creationId xmlns:a16="http://schemas.microsoft.com/office/drawing/2014/main" id="{7D25C74B-9FA2-8213-B85E-2ABA274326D6}"/>
              </a:ext>
            </a:extLst>
          </p:cNvPr>
          <p:cNvSpPr/>
          <p:nvPr/>
        </p:nvSpPr>
        <p:spPr>
          <a:xfrm rot="16200000">
            <a:off x="8612624" y="4831835"/>
            <a:ext cx="1030824" cy="1317623"/>
          </a:xfrm>
          <a:prstGeom prst="chevron">
            <a:avLst>
              <a:gd name="adj" fmla="val 100000"/>
            </a:avLst>
          </a:prstGeom>
          <a:ln w="127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BE651F0A-990C-F5F9-DC30-FBE572A74898}"/>
              </a:ext>
            </a:extLst>
          </p:cNvPr>
          <p:cNvSpPr txBox="1"/>
          <p:nvPr/>
        </p:nvSpPr>
        <p:spPr>
          <a:xfrm>
            <a:off x="8079586" y="5685474"/>
            <a:ext cx="357537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b="1" kern="4900" dirty="0">
                <a:solidFill>
                  <a:srgbClr val="08808A"/>
                </a:solidFill>
                <a:latin typeface="Ubuntu" panose="020B0504030602030204" pitchFamily="34" charset="0"/>
              </a:rPr>
              <a:t>N</a:t>
            </a:r>
            <a:endParaRPr lang="fr-FR" sz="1600" kern="4900" dirty="0">
              <a:solidFill>
                <a:srgbClr val="08808A"/>
              </a:solidFill>
              <a:latin typeface="Ubuntu Light" panose="020B0304030602030204" pitchFamily="34" charset="0"/>
            </a:endParaRP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B8DD6116-00E0-366A-7771-CC72D21BC025}"/>
              </a:ext>
            </a:extLst>
          </p:cNvPr>
          <p:cNvSpPr txBox="1"/>
          <p:nvPr/>
        </p:nvSpPr>
        <p:spPr>
          <a:xfrm>
            <a:off x="9832060" y="5685474"/>
            <a:ext cx="357537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b="1" kern="4900" dirty="0">
                <a:solidFill>
                  <a:srgbClr val="08808A"/>
                </a:solidFill>
                <a:latin typeface="Ubuntu" panose="020B0504030602030204" pitchFamily="34" charset="0"/>
              </a:rPr>
              <a:t>a</a:t>
            </a:r>
            <a:endParaRPr lang="fr-FR" sz="1600" kern="4900" dirty="0">
              <a:solidFill>
                <a:srgbClr val="08808A"/>
              </a:solidFill>
              <a:latin typeface="Ubuntu Light" panose="020B0304030602030204" pitchFamily="34" charset="0"/>
            </a:endParaRP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96A3B0D3-5014-327E-7F75-6524773D7F7F}"/>
              </a:ext>
            </a:extLst>
          </p:cNvPr>
          <p:cNvSpPr txBox="1"/>
          <p:nvPr/>
        </p:nvSpPr>
        <p:spPr>
          <a:xfrm>
            <a:off x="8801673" y="4656437"/>
            <a:ext cx="357537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b="1" kern="4900" dirty="0">
                <a:solidFill>
                  <a:srgbClr val="08808A"/>
                </a:solidFill>
                <a:latin typeface="Ubuntu" panose="020B0504030602030204" pitchFamily="34" charset="0"/>
              </a:rPr>
              <a:t>A</a:t>
            </a:r>
            <a:endParaRPr lang="fr-FR" sz="1600" kern="4900" dirty="0">
              <a:solidFill>
                <a:srgbClr val="08808A"/>
              </a:solidFill>
              <a:latin typeface="Ubuntu Light" panose="020B0304030602030204" pitchFamily="34" charset="0"/>
            </a:endParaRP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2AC3D182-6885-7B6D-3D76-B93814FE7F2D}"/>
              </a:ext>
            </a:extLst>
          </p:cNvPr>
          <p:cNvSpPr txBox="1"/>
          <p:nvPr/>
        </p:nvSpPr>
        <p:spPr>
          <a:xfrm>
            <a:off x="10413910" y="4656437"/>
            <a:ext cx="357537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b="1" kern="4900" dirty="0">
                <a:solidFill>
                  <a:srgbClr val="08808A"/>
                </a:solidFill>
                <a:latin typeface="Ubuntu" panose="020B0504030602030204" pitchFamily="34" charset="0"/>
              </a:rPr>
              <a:t>v</a:t>
            </a:r>
            <a:endParaRPr lang="fr-FR" sz="1600" kern="4900" dirty="0">
              <a:solidFill>
                <a:srgbClr val="08808A"/>
              </a:solidFill>
              <a:latin typeface="Ubuntu Light" panose="020B0304030602030204" pitchFamily="34" charset="0"/>
            </a:endParaRP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6282A325-5032-06EC-C753-26CBE1A43CAE}"/>
              </a:ext>
            </a:extLst>
          </p:cNvPr>
          <p:cNvSpPr txBox="1"/>
          <p:nvPr/>
        </p:nvSpPr>
        <p:spPr>
          <a:xfrm>
            <a:off x="9745657" y="3623826"/>
            <a:ext cx="357537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b="1" kern="4900" dirty="0">
                <a:solidFill>
                  <a:srgbClr val="08808A"/>
                </a:solidFill>
                <a:latin typeface="Ubuntu" panose="020B0504030602030204" pitchFamily="34" charset="0"/>
              </a:rPr>
              <a:t>V</a:t>
            </a:r>
            <a:endParaRPr lang="fr-FR" sz="1600" kern="4900" dirty="0">
              <a:solidFill>
                <a:srgbClr val="08808A"/>
              </a:solidFill>
              <a:latin typeface="Ubuntu Light" panose="020B0304030602030204" pitchFamily="34" charset="0"/>
            </a:endParaRP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852C7D71-21E4-61AC-EAB5-F749C083F816}"/>
              </a:ext>
            </a:extLst>
          </p:cNvPr>
          <p:cNvSpPr txBox="1"/>
          <p:nvPr/>
        </p:nvSpPr>
        <p:spPr>
          <a:xfrm>
            <a:off x="8810666" y="2593517"/>
            <a:ext cx="566917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b="1" kern="4900" dirty="0">
                <a:solidFill>
                  <a:srgbClr val="08808A"/>
                </a:solidFill>
                <a:latin typeface="Ubuntu" panose="020B0504030602030204" pitchFamily="34" charset="0"/>
              </a:rPr>
              <a:t>V’</a:t>
            </a:r>
            <a:endParaRPr lang="fr-FR" sz="1600" kern="4900" dirty="0">
              <a:solidFill>
                <a:srgbClr val="08808A"/>
              </a:solidFill>
              <a:latin typeface="Ubuntu Light" panose="020B0304030602030204" pitchFamily="34" charset="0"/>
            </a:endParaRP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2DC4CEEF-8B5B-5278-318F-072F24C18D59}"/>
              </a:ext>
            </a:extLst>
          </p:cNvPr>
          <p:cNvSpPr txBox="1"/>
          <p:nvPr/>
        </p:nvSpPr>
        <p:spPr>
          <a:xfrm>
            <a:off x="10479571" y="2593517"/>
            <a:ext cx="566917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b="1" kern="4900" dirty="0">
                <a:solidFill>
                  <a:srgbClr val="08808A"/>
                </a:solidFill>
                <a:latin typeface="Ubuntu" panose="020B0504030602030204" pitchFamily="34" charset="0"/>
              </a:rPr>
              <a:t>n</a:t>
            </a:r>
            <a:endParaRPr lang="fr-FR" sz="1600" kern="4900" dirty="0">
              <a:solidFill>
                <a:srgbClr val="08808A"/>
              </a:solidFill>
              <a:latin typeface="Ubuntu Light" panose="020B0304030602030204" pitchFamily="34" charset="0"/>
            </a:endParaRP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50BF05AD-2B1A-7F89-3F5E-8864EBA51928}"/>
              </a:ext>
            </a:extLst>
          </p:cNvPr>
          <p:cNvSpPr txBox="1"/>
          <p:nvPr/>
        </p:nvSpPr>
        <p:spPr>
          <a:xfrm>
            <a:off x="9483936" y="1562177"/>
            <a:ext cx="566917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b="1" kern="4900" dirty="0">
                <a:solidFill>
                  <a:srgbClr val="08808A"/>
                </a:solidFill>
                <a:latin typeface="Ubuntu" panose="020B0504030602030204" pitchFamily="34" charset="0"/>
              </a:rPr>
              <a:t>N</a:t>
            </a:r>
            <a:endParaRPr lang="fr-FR" sz="1600" kern="4900" dirty="0">
              <a:solidFill>
                <a:srgbClr val="08808A"/>
              </a:solidFill>
              <a:latin typeface="Ubuntu Light" panose="020B0304030602030204" pitchFamily="34" charset="0"/>
            </a:endParaRP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94E4C2E0-20E2-4CFE-BAC7-96629A109B16}"/>
              </a:ext>
            </a:extLst>
          </p:cNvPr>
          <p:cNvSpPr txBox="1"/>
          <p:nvPr/>
        </p:nvSpPr>
        <p:spPr>
          <a:xfrm>
            <a:off x="8058270" y="3971848"/>
            <a:ext cx="775153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i="1" kern="4900" spc="190" dirty="0">
                <a:latin typeface="Ubuntu Light" panose="020B0304030602030204" pitchFamily="34" charset="0"/>
              </a:rPr>
              <a:t>dé-</a:t>
            </a:r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12772A2B-A2FE-198D-C32B-5E8A1884F290}"/>
              </a:ext>
            </a:extLst>
          </p:cNvPr>
          <p:cNvSpPr txBox="1"/>
          <p:nvPr/>
        </p:nvSpPr>
        <p:spPr>
          <a:xfrm>
            <a:off x="7901974" y="6053692"/>
            <a:ext cx="1007499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i="1" kern="4900" spc="190" dirty="0">
                <a:latin typeface="Ubuntu Light" panose="020B0304030602030204" pitchFamily="34" charset="0"/>
              </a:rPr>
              <a:t>nation</a:t>
            </a: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EEBE0428-653B-EEF6-4D7E-A1C39529B1E9}"/>
              </a:ext>
            </a:extLst>
          </p:cNvPr>
          <p:cNvSpPr txBox="1"/>
          <p:nvPr/>
        </p:nvSpPr>
        <p:spPr>
          <a:xfrm>
            <a:off x="9704135" y="6053692"/>
            <a:ext cx="1007499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i="1" kern="4900" spc="190" dirty="0">
                <a:latin typeface="Ubuntu Light" panose="020B0304030602030204" pitchFamily="34" charset="0"/>
              </a:rPr>
              <a:t>-al</a:t>
            </a: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63C49640-83B2-04B6-CBE9-907406F0ADCD}"/>
              </a:ext>
            </a:extLst>
          </p:cNvPr>
          <p:cNvSpPr txBox="1"/>
          <p:nvPr/>
        </p:nvSpPr>
        <p:spPr>
          <a:xfrm>
            <a:off x="10317262" y="4921810"/>
            <a:ext cx="1007499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i="1" kern="4900" spc="190" dirty="0">
                <a:latin typeface="Ubuntu Light" panose="020B0304030602030204" pitchFamily="34" charset="0"/>
              </a:rPr>
              <a:t>-</a:t>
            </a:r>
            <a:r>
              <a:rPr lang="fr-FR" sz="1600" i="1" kern="4900" spc="190" dirty="0" err="1">
                <a:latin typeface="Ubuntu Light" panose="020B0304030602030204" pitchFamily="34" charset="0"/>
              </a:rPr>
              <a:t>is</a:t>
            </a:r>
            <a:endParaRPr lang="fr-FR" sz="1600" i="1" kern="4900" spc="190" dirty="0">
              <a:latin typeface="Ubuntu Light" panose="020B0304030602030204" pitchFamily="34" charset="0"/>
            </a:endParaRPr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696BFFDE-901B-DE9B-9749-964347626628}"/>
              </a:ext>
            </a:extLst>
          </p:cNvPr>
          <p:cNvSpPr txBox="1"/>
          <p:nvPr/>
        </p:nvSpPr>
        <p:spPr>
          <a:xfrm>
            <a:off x="10317262" y="2870924"/>
            <a:ext cx="1007499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i="1" kern="4900" spc="190" dirty="0">
                <a:latin typeface="Ubuntu Light" panose="020B0304030602030204" pitchFamily="34" charset="0"/>
              </a:rPr>
              <a:t>-</a:t>
            </a:r>
            <a:r>
              <a:rPr lang="fr-FR" sz="1600" i="1" kern="4900" spc="190" dirty="0" err="1">
                <a:latin typeface="Ubuntu Light" panose="020B0304030602030204" pitchFamily="34" charset="0"/>
              </a:rPr>
              <a:t>ation</a:t>
            </a:r>
            <a:endParaRPr lang="fr-FR" sz="1600" i="1" kern="4900" spc="190" dirty="0">
              <a:latin typeface="Ubuntu Light" panose="020B0304030602030204" pitchFamily="34" charset="0"/>
            </a:endParaRPr>
          </a:p>
        </p:txBody>
      </p:sp>
      <p:cxnSp>
        <p:nvCxnSpPr>
          <p:cNvPr id="25" name="Connecteur droit 24">
            <a:extLst>
              <a:ext uri="{FF2B5EF4-FFF2-40B4-BE49-F238E27FC236}">
                <a16:creationId xmlns:a16="http://schemas.microsoft.com/office/drawing/2014/main" id="{1FFE7776-2DAC-E0AD-4732-3D4B70EBC48B}"/>
              </a:ext>
            </a:extLst>
          </p:cNvPr>
          <p:cNvCxnSpPr>
            <a:cxnSpLocks/>
          </p:cNvCxnSpPr>
          <p:nvPr/>
        </p:nvCxnSpPr>
        <p:spPr>
          <a:xfrm flipH="1">
            <a:off x="6236215" y="6067019"/>
            <a:ext cx="3558253" cy="0"/>
          </a:xfrm>
          <a:prstGeom prst="line">
            <a:avLst/>
          </a:prstGeom>
          <a:ln>
            <a:solidFill>
              <a:srgbClr val="08808A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ZoneTexte 25">
            <a:extLst>
              <a:ext uri="{FF2B5EF4-FFF2-40B4-BE49-F238E27FC236}">
                <a16:creationId xmlns:a16="http://schemas.microsoft.com/office/drawing/2014/main" id="{0321B0A0-152C-2C36-0F6E-35662C7E1506}"/>
              </a:ext>
            </a:extLst>
          </p:cNvPr>
          <p:cNvSpPr txBox="1"/>
          <p:nvPr/>
        </p:nvSpPr>
        <p:spPr>
          <a:xfrm>
            <a:off x="6227739" y="5810160"/>
            <a:ext cx="855204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900" b="1" cap="small" dirty="0">
                <a:solidFill>
                  <a:schemeClr val="bg1"/>
                </a:solidFill>
                <a:latin typeface="Ubuntu Light" panose="020B0304030602030204" pitchFamily="34" charset="0"/>
              </a:rPr>
              <a:t>1</a:t>
            </a:r>
            <a:r>
              <a:rPr lang="fr-FR" sz="900" b="1" cap="small" baseline="30000" dirty="0">
                <a:solidFill>
                  <a:schemeClr val="bg1"/>
                </a:solidFill>
                <a:latin typeface="Ubuntu Light" panose="020B0304030602030204" pitchFamily="34" charset="0"/>
              </a:rPr>
              <a:t>e</a:t>
            </a:r>
            <a:r>
              <a:rPr lang="fr-FR" sz="900" b="1" cap="small" dirty="0">
                <a:solidFill>
                  <a:schemeClr val="bg1"/>
                </a:solidFill>
                <a:latin typeface="Ubuntu Light" panose="020B0304030602030204" pitchFamily="34" charset="0"/>
              </a:rPr>
              <a:t> niveau</a:t>
            </a:r>
            <a:endParaRPr lang="fr-FR" sz="900" b="1" cap="small" dirty="0">
              <a:solidFill>
                <a:schemeClr val="bg1"/>
              </a:solidFill>
            </a:endParaRPr>
          </a:p>
        </p:txBody>
      </p:sp>
      <p:cxnSp>
        <p:nvCxnSpPr>
          <p:cNvPr id="27" name="Connecteur droit 26">
            <a:extLst>
              <a:ext uri="{FF2B5EF4-FFF2-40B4-BE49-F238E27FC236}">
                <a16:creationId xmlns:a16="http://schemas.microsoft.com/office/drawing/2014/main" id="{4DBF20BA-A063-63F4-4FE0-8FE3B2D4FC30}"/>
              </a:ext>
            </a:extLst>
          </p:cNvPr>
          <p:cNvCxnSpPr>
            <a:cxnSpLocks/>
          </p:cNvCxnSpPr>
          <p:nvPr/>
        </p:nvCxnSpPr>
        <p:spPr>
          <a:xfrm flipH="1">
            <a:off x="6257925" y="4994167"/>
            <a:ext cx="4187735" cy="0"/>
          </a:xfrm>
          <a:prstGeom prst="line">
            <a:avLst/>
          </a:prstGeom>
          <a:ln>
            <a:solidFill>
              <a:srgbClr val="08808A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Parallélogramme 27">
            <a:extLst>
              <a:ext uri="{FF2B5EF4-FFF2-40B4-BE49-F238E27FC236}">
                <a16:creationId xmlns:a16="http://schemas.microsoft.com/office/drawing/2014/main" id="{DA1BCFC5-A909-0A48-3586-856765E3622C}"/>
              </a:ext>
            </a:extLst>
          </p:cNvPr>
          <p:cNvSpPr/>
          <p:nvPr/>
        </p:nvSpPr>
        <p:spPr>
          <a:xfrm>
            <a:off x="6249449" y="3652293"/>
            <a:ext cx="855205" cy="252000"/>
          </a:xfrm>
          <a:prstGeom prst="parallelogram">
            <a:avLst>
              <a:gd name="adj" fmla="val 0"/>
            </a:avLst>
          </a:prstGeom>
          <a:solidFill>
            <a:srgbClr val="08808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9" name="ZoneTexte 28">
            <a:extLst>
              <a:ext uri="{FF2B5EF4-FFF2-40B4-BE49-F238E27FC236}">
                <a16:creationId xmlns:a16="http://schemas.microsoft.com/office/drawing/2014/main" id="{4910E1E0-6B97-0AFD-04ED-68290D0242CD}"/>
              </a:ext>
            </a:extLst>
          </p:cNvPr>
          <p:cNvSpPr txBox="1"/>
          <p:nvPr/>
        </p:nvSpPr>
        <p:spPr>
          <a:xfrm>
            <a:off x="6236215" y="3694382"/>
            <a:ext cx="855204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900" b="1" cap="small" dirty="0">
                <a:solidFill>
                  <a:schemeClr val="bg1"/>
                </a:solidFill>
                <a:latin typeface="Ubuntu Light" panose="020B0304030602030204" pitchFamily="34" charset="0"/>
              </a:rPr>
              <a:t>3</a:t>
            </a:r>
            <a:r>
              <a:rPr lang="fr-FR" sz="900" b="1" cap="small" baseline="30000" dirty="0">
                <a:solidFill>
                  <a:schemeClr val="bg1"/>
                </a:solidFill>
                <a:latin typeface="Ubuntu Light" panose="020B0304030602030204" pitchFamily="34" charset="0"/>
              </a:rPr>
              <a:t>e</a:t>
            </a:r>
            <a:r>
              <a:rPr lang="fr-FR" sz="900" b="1" cap="small" dirty="0">
                <a:solidFill>
                  <a:schemeClr val="bg1"/>
                </a:solidFill>
                <a:latin typeface="Ubuntu Light" panose="020B0304030602030204" pitchFamily="34" charset="0"/>
              </a:rPr>
              <a:t> niveau</a:t>
            </a:r>
            <a:endParaRPr lang="fr-FR" sz="900" b="1" cap="small" dirty="0">
              <a:solidFill>
                <a:schemeClr val="bg1"/>
              </a:solidFill>
            </a:endParaRPr>
          </a:p>
        </p:txBody>
      </p:sp>
      <p:cxnSp>
        <p:nvCxnSpPr>
          <p:cNvPr id="30" name="Connecteur droit 29">
            <a:extLst>
              <a:ext uri="{FF2B5EF4-FFF2-40B4-BE49-F238E27FC236}">
                <a16:creationId xmlns:a16="http://schemas.microsoft.com/office/drawing/2014/main" id="{1E8155EE-0C49-FEC2-CF49-868FC6F59B1E}"/>
              </a:ext>
            </a:extLst>
          </p:cNvPr>
          <p:cNvCxnSpPr>
            <a:cxnSpLocks/>
          </p:cNvCxnSpPr>
          <p:nvPr/>
        </p:nvCxnSpPr>
        <p:spPr>
          <a:xfrm flipH="1">
            <a:off x="6236215" y="3951241"/>
            <a:ext cx="3566729" cy="0"/>
          </a:xfrm>
          <a:prstGeom prst="line">
            <a:avLst/>
          </a:prstGeom>
          <a:ln>
            <a:solidFill>
              <a:srgbClr val="08808A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Connecteur droit 30">
            <a:extLst>
              <a:ext uri="{FF2B5EF4-FFF2-40B4-BE49-F238E27FC236}">
                <a16:creationId xmlns:a16="http://schemas.microsoft.com/office/drawing/2014/main" id="{436AFAEA-381B-C372-14F7-864A025B8F0F}"/>
              </a:ext>
            </a:extLst>
          </p:cNvPr>
          <p:cNvCxnSpPr>
            <a:cxnSpLocks/>
          </p:cNvCxnSpPr>
          <p:nvPr/>
        </p:nvCxnSpPr>
        <p:spPr>
          <a:xfrm flipH="1">
            <a:off x="6257925" y="2936899"/>
            <a:ext cx="4187735" cy="0"/>
          </a:xfrm>
          <a:prstGeom prst="line">
            <a:avLst/>
          </a:prstGeom>
          <a:ln>
            <a:solidFill>
              <a:srgbClr val="08808A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Parallélogramme 31">
            <a:extLst>
              <a:ext uri="{FF2B5EF4-FFF2-40B4-BE49-F238E27FC236}">
                <a16:creationId xmlns:a16="http://schemas.microsoft.com/office/drawing/2014/main" id="{B3CBA746-81CD-ABE8-3E1B-6FD03B5A0627}"/>
              </a:ext>
            </a:extLst>
          </p:cNvPr>
          <p:cNvSpPr/>
          <p:nvPr/>
        </p:nvSpPr>
        <p:spPr>
          <a:xfrm>
            <a:off x="6257925" y="2663993"/>
            <a:ext cx="855205" cy="252000"/>
          </a:xfrm>
          <a:prstGeom prst="parallelogram">
            <a:avLst>
              <a:gd name="adj" fmla="val 0"/>
            </a:avLst>
          </a:prstGeom>
          <a:solidFill>
            <a:srgbClr val="08808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3" name="ZoneTexte 32">
            <a:extLst>
              <a:ext uri="{FF2B5EF4-FFF2-40B4-BE49-F238E27FC236}">
                <a16:creationId xmlns:a16="http://schemas.microsoft.com/office/drawing/2014/main" id="{64022B5C-BA7B-7496-7B7D-243FD623C35C}"/>
              </a:ext>
            </a:extLst>
          </p:cNvPr>
          <p:cNvSpPr txBox="1"/>
          <p:nvPr/>
        </p:nvSpPr>
        <p:spPr>
          <a:xfrm>
            <a:off x="6243607" y="2680040"/>
            <a:ext cx="855204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900" b="1" cap="small" dirty="0">
                <a:solidFill>
                  <a:schemeClr val="bg1"/>
                </a:solidFill>
                <a:latin typeface="Ubuntu Light" panose="020B0304030602030204" pitchFamily="34" charset="0"/>
              </a:rPr>
              <a:t>4</a:t>
            </a:r>
            <a:r>
              <a:rPr lang="fr-FR" sz="900" b="1" cap="small" baseline="30000" dirty="0">
                <a:solidFill>
                  <a:schemeClr val="bg1"/>
                </a:solidFill>
                <a:latin typeface="Ubuntu Light" panose="020B0304030602030204" pitchFamily="34" charset="0"/>
              </a:rPr>
              <a:t>e</a:t>
            </a:r>
            <a:r>
              <a:rPr lang="fr-FR" sz="900" b="1" cap="small" dirty="0">
                <a:solidFill>
                  <a:schemeClr val="bg1"/>
                </a:solidFill>
                <a:latin typeface="Ubuntu Light" panose="020B0304030602030204" pitchFamily="34" charset="0"/>
              </a:rPr>
              <a:t> niveau</a:t>
            </a:r>
            <a:endParaRPr lang="fr-FR" sz="900" b="1" cap="small" dirty="0">
              <a:solidFill>
                <a:schemeClr val="bg1"/>
              </a:solidFill>
            </a:endParaRPr>
          </a:p>
        </p:txBody>
      </p:sp>
      <p:sp>
        <p:nvSpPr>
          <p:cNvPr id="34" name="Flèche : chevron 33">
            <a:extLst>
              <a:ext uri="{FF2B5EF4-FFF2-40B4-BE49-F238E27FC236}">
                <a16:creationId xmlns:a16="http://schemas.microsoft.com/office/drawing/2014/main" id="{0AAB1BF0-DBEB-8C90-ACE3-30C855BB6B52}"/>
              </a:ext>
            </a:extLst>
          </p:cNvPr>
          <p:cNvSpPr/>
          <p:nvPr/>
        </p:nvSpPr>
        <p:spPr>
          <a:xfrm rot="16200000">
            <a:off x="2145804" y="4408507"/>
            <a:ext cx="1030824" cy="1317623"/>
          </a:xfrm>
          <a:prstGeom prst="chevron">
            <a:avLst>
              <a:gd name="adj" fmla="val 100000"/>
            </a:avLst>
          </a:prstGeom>
          <a:ln w="127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grpSp>
        <p:nvGrpSpPr>
          <p:cNvPr id="35" name="Groupe 34">
            <a:extLst>
              <a:ext uri="{FF2B5EF4-FFF2-40B4-BE49-F238E27FC236}">
                <a16:creationId xmlns:a16="http://schemas.microsoft.com/office/drawing/2014/main" id="{133A9557-47E4-2A47-D6BB-2D7675BB45E0}"/>
              </a:ext>
            </a:extLst>
          </p:cNvPr>
          <p:cNvGrpSpPr/>
          <p:nvPr/>
        </p:nvGrpSpPr>
        <p:grpSpPr>
          <a:xfrm>
            <a:off x="3068980" y="5655636"/>
            <a:ext cx="572538" cy="230832"/>
            <a:chOff x="1241989" y="2551413"/>
            <a:chExt cx="572538" cy="230832"/>
          </a:xfrm>
        </p:grpSpPr>
        <p:sp>
          <p:nvSpPr>
            <p:cNvPr id="36" name="Parallélogramme 35">
              <a:extLst>
                <a:ext uri="{FF2B5EF4-FFF2-40B4-BE49-F238E27FC236}">
                  <a16:creationId xmlns:a16="http://schemas.microsoft.com/office/drawing/2014/main" id="{9659C8E2-95D5-F8A6-087F-A1B690ECA7FB}"/>
                </a:ext>
              </a:extLst>
            </p:cNvPr>
            <p:cNvSpPr/>
            <p:nvPr/>
          </p:nvSpPr>
          <p:spPr>
            <a:xfrm>
              <a:off x="1246871" y="2588954"/>
              <a:ext cx="562775" cy="155751"/>
            </a:xfrm>
            <a:prstGeom prst="parallelogram">
              <a:avLst/>
            </a:prstGeom>
            <a:solidFill>
              <a:srgbClr val="00426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7" name="ZoneTexte 36">
              <a:extLst>
                <a:ext uri="{FF2B5EF4-FFF2-40B4-BE49-F238E27FC236}">
                  <a16:creationId xmlns:a16="http://schemas.microsoft.com/office/drawing/2014/main" id="{6E16324B-A7E8-EC3A-4DED-7BB3F69266B0}"/>
                </a:ext>
              </a:extLst>
            </p:cNvPr>
            <p:cNvSpPr txBox="1"/>
            <p:nvPr/>
          </p:nvSpPr>
          <p:spPr>
            <a:xfrm>
              <a:off x="1241989" y="2551413"/>
              <a:ext cx="572538" cy="2308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fr-FR" sz="900" b="1" dirty="0">
                  <a:solidFill>
                    <a:schemeClr val="bg1"/>
                  </a:solidFill>
                  <a:latin typeface="Ubuntu Light" panose="020B0304030602030204" pitchFamily="34" charset="0"/>
                </a:rPr>
                <a:t>affixe</a:t>
              </a:r>
              <a:endParaRPr lang="fr-FR" sz="9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8" name="Groupe 37">
            <a:extLst>
              <a:ext uri="{FF2B5EF4-FFF2-40B4-BE49-F238E27FC236}">
                <a16:creationId xmlns:a16="http://schemas.microsoft.com/office/drawing/2014/main" id="{90DC4210-B594-7992-6B6B-9FFB29CC64E3}"/>
              </a:ext>
            </a:extLst>
          </p:cNvPr>
          <p:cNvGrpSpPr/>
          <p:nvPr/>
        </p:nvGrpSpPr>
        <p:grpSpPr>
          <a:xfrm>
            <a:off x="1692336" y="5655636"/>
            <a:ext cx="572539" cy="230832"/>
            <a:chOff x="1223813" y="2547851"/>
            <a:chExt cx="585833" cy="230832"/>
          </a:xfrm>
        </p:grpSpPr>
        <p:sp>
          <p:nvSpPr>
            <p:cNvPr id="39" name="Parallélogramme 38">
              <a:extLst>
                <a:ext uri="{FF2B5EF4-FFF2-40B4-BE49-F238E27FC236}">
                  <a16:creationId xmlns:a16="http://schemas.microsoft.com/office/drawing/2014/main" id="{0F0241D9-06CA-DEE9-FB6D-88939B981E1E}"/>
                </a:ext>
              </a:extLst>
            </p:cNvPr>
            <p:cNvSpPr/>
            <p:nvPr/>
          </p:nvSpPr>
          <p:spPr>
            <a:xfrm>
              <a:off x="1240123" y="2588954"/>
              <a:ext cx="569523" cy="155751"/>
            </a:xfrm>
            <a:prstGeom prst="parallelogram">
              <a:avLst/>
            </a:prstGeom>
            <a:solidFill>
              <a:srgbClr val="08808A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0" name="ZoneTexte 39">
              <a:extLst>
                <a:ext uri="{FF2B5EF4-FFF2-40B4-BE49-F238E27FC236}">
                  <a16:creationId xmlns:a16="http://schemas.microsoft.com/office/drawing/2014/main" id="{7FD1624F-1A21-A763-E86A-02CECBF2E02A}"/>
                </a:ext>
              </a:extLst>
            </p:cNvPr>
            <p:cNvSpPr txBox="1"/>
            <p:nvPr/>
          </p:nvSpPr>
          <p:spPr>
            <a:xfrm>
              <a:off x="1223813" y="2547851"/>
              <a:ext cx="585833" cy="2308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fr-FR" sz="900" b="1" dirty="0">
                  <a:solidFill>
                    <a:schemeClr val="bg1"/>
                  </a:solidFill>
                  <a:latin typeface="Ubuntu Light" panose="020B0304030602030204" pitchFamily="34" charset="0"/>
                </a:rPr>
                <a:t>base</a:t>
              </a:r>
              <a:endParaRPr lang="fr-FR" sz="9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41" name="ZoneTexte 40">
            <a:extLst>
              <a:ext uri="{FF2B5EF4-FFF2-40B4-BE49-F238E27FC236}">
                <a16:creationId xmlns:a16="http://schemas.microsoft.com/office/drawing/2014/main" id="{6580162D-2DFF-9F76-74B9-A926133A54C5}"/>
              </a:ext>
            </a:extLst>
          </p:cNvPr>
          <p:cNvSpPr txBox="1"/>
          <p:nvPr/>
        </p:nvSpPr>
        <p:spPr>
          <a:xfrm>
            <a:off x="685527" y="1144098"/>
            <a:ext cx="517239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i="1" kern="4900" dirty="0">
                <a:latin typeface="Ubuntu Light" panose="020B0304030602030204" pitchFamily="34" charset="0"/>
              </a:rPr>
              <a:t>dé</a:t>
            </a:r>
          </a:p>
        </p:txBody>
      </p:sp>
      <p:sp>
        <p:nvSpPr>
          <p:cNvPr id="42" name="ZoneTexte 41">
            <a:extLst>
              <a:ext uri="{FF2B5EF4-FFF2-40B4-BE49-F238E27FC236}">
                <a16:creationId xmlns:a16="http://schemas.microsoft.com/office/drawing/2014/main" id="{DF398CAE-ECBC-97C0-25DF-C89FE8495D36}"/>
              </a:ext>
            </a:extLst>
          </p:cNvPr>
          <p:cNvSpPr txBox="1"/>
          <p:nvPr/>
        </p:nvSpPr>
        <p:spPr>
          <a:xfrm>
            <a:off x="4416288" y="1144098"/>
            <a:ext cx="721918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i="1" kern="4900" dirty="0" err="1">
                <a:latin typeface="Ubuntu Light" panose="020B0304030602030204" pitchFamily="34" charset="0"/>
              </a:rPr>
              <a:t>ation</a:t>
            </a:r>
            <a:r>
              <a:rPr lang="fr-FR" sz="1600" i="1" kern="4900" dirty="0">
                <a:latin typeface="Ubuntu Light" panose="020B0304030602030204" pitchFamily="34" charset="0"/>
              </a:rPr>
              <a:t> </a:t>
            </a:r>
          </a:p>
        </p:txBody>
      </p:sp>
      <p:sp>
        <p:nvSpPr>
          <p:cNvPr id="43" name="ZoneTexte 42">
            <a:extLst>
              <a:ext uri="{FF2B5EF4-FFF2-40B4-BE49-F238E27FC236}">
                <a16:creationId xmlns:a16="http://schemas.microsoft.com/office/drawing/2014/main" id="{201E2B78-5F5A-DA6D-3A31-A9343DC2D5FB}"/>
              </a:ext>
            </a:extLst>
          </p:cNvPr>
          <p:cNvSpPr txBox="1"/>
          <p:nvPr/>
        </p:nvSpPr>
        <p:spPr>
          <a:xfrm>
            <a:off x="1590747" y="1144098"/>
            <a:ext cx="809206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i="1" kern="4900" dirty="0">
                <a:latin typeface="Ubuntu Light" panose="020B0304030602030204" pitchFamily="34" charset="0"/>
              </a:rPr>
              <a:t>nation</a:t>
            </a:r>
          </a:p>
        </p:txBody>
      </p:sp>
      <p:sp>
        <p:nvSpPr>
          <p:cNvPr id="44" name="ZoneTexte 43">
            <a:extLst>
              <a:ext uri="{FF2B5EF4-FFF2-40B4-BE49-F238E27FC236}">
                <a16:creationId xmlns:a16="http://schemas.microsoft.com/office/drawing/2014/main" id="{CF8AC629-0214-9433-EDC0-3C8632D137CF}"/>
              </a:ext>
            </a:extLst>
          </p:cNvPr>
          <p:cNvSpPr txBox="1"/>
          <p:nvPr/>
        </p:nvSpPr>
        <p:spPr>
          <a:xfrm>
            <a:off x="2787934" y="1144098"/>
            <a:ext cx="443152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i="1" kern="4900" dirty="0">
                <a:latin typeface="Ubuntu Light" panose="020B0304030602030204" pitchFamily="34" charset="0"/>
              </a:rPr>
              <a:t>al</a:t>
            </a:r>
          </a:p>
        </p:txBody>
      </p:sp>
      <p:sp>
        <p:nvSpPr>
          <p:cNvPr id="45" name="ZoneTexte 44">
            <a:extLst>
              <a:ext uri="{FF2B5EF4-FFF2-40B4-BE49-F238E27FC236}">
                <a16:creationId xmlns:a16="http://schemas.microsoft.com/office/drawing/2014/main" id="{C781F4B3-D268-AC70-0D16-237E108C16D5}"/>
              </a:ext>
            </a:extLst>
          </p:cNvPr>
          <p:cNvSpPr txBox="1"/>
          <p:nvPr/>
        </p:nvSpPr>
        <p:spPr>
          <a:xfrm>
            <a:off x="3619067" y="1144098"/>
            <a:ext cx="409237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i="1" kern="4900" dirty="0" err="1">
                <a:latin typeface="Ubuntu Light" panose="020B0304030602030204" pitchFamily="34" charset="0"/>
              </a:rPr>
              <a:t>is</a:t>
            </a:r>
            <a:endParaRPr lang="fr-FR" sz="1600" i="1" kern="4900" dirty="0">
              <a:latin typeface="Ubuntu Light" panose="020B0304030602030204" pitchFamily="34" charset="0"/>
            </a:endParaRPr>
          </a:p>
        </p:txBody>
      </p:sp>
      <p:sp>
        <p:nvSpPr>
          <p:cNvPr id="46" name="ZoneTexte 45">
            <a:extLst>
              <a:ext uri="{FF2B5EF4-FFF2-40B4-BE49-F238E27FC236}">
                <a16:creationId xmlns:a16="http://schemas.microsoft.com/office/drawing/2014/main" id="{C9C4E8E9-72B4-E9F4-ACEF-1880F8728CBF}"/>
              </a:ext>
            </a:extLst>
          </p:cNvPr>
          <p:cNvSpPr txBox="1"/>
          <p:nvPr/>
        </p:nvSpPr>
        <p:spPr>
          <a:xfrm>
            <a:off x="1217988" y="1144098"/>
            <a:ext cx="357537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b="1" i="1" kern="4900" dirty="0">
                <a:solidFill>
                  <a:srgbClr val="3CB99C"/>
                </a:solidFill>
                <a:latin typeface="Ubuntu" panose="020B0504030602030204" pitchFamily="34" charset="0"/>
              </a:rPr>
              <a:t>+</a:t>
            </a:r>
            <a:endParaRPr lang="fr-FR" sz="1600" i="1" kern="4900" dirty="0">
              <a:latin typeface="Ubuntu Light" panose="020B0304030602030204" pitchFamily="34" charset="0"/>
            </a:endParaRPr>
          </a:p>
        </p:txBody>
      </p:sp>
      <p:sp>
        <p:nvSpPr>
          <p:cNvPr id="47" name="ZoneTexte 46">
            <a:extLst>
              <a:ext uri="{FF2B5EF4-FFF2-40B4-BE49-F238E27FC236}">
                <a16:creationId xmlns:a16="http://schemas.microsoft.com/office/drawing/2014/main" id="{E0077624-0440-B561-9472-9EE028B82D36}"/>
              </a:ext>
            </a:extLst>
          </p:cNvPr>
          <p:cNvSpPr txBox="1"/>
          <p:nvPr/>
        </p:nvSpPr>
        <p:spPr>
          <a:xfrm>
            <a:off x="2415175" y="1144098"/>
            <a:ext cx="357537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b="1" i="1" kern="4900" dirty="0">
                <a:solidFill>
                  <a:srgbClr val="3CB99C"/>
                </a:solidFill>
                <a:latin typeface="Ubuntu" panose="020B0504030602030204" pitchFamily="34" charset="0"/>
              </a:rPr>
              <a:t>+</a:t>
            </a:r>
            <a:endParaRPr lang="fr-FR" sz="1600" i="1" kern="4900" dirty="0">
              <a:latin typeface="Ubuntu Light" panose="020B0304030602030204" pitchFamily="34" charset="0"/>
            </a:endParaRPr>
          </a:p>
        </p:txBody>
      </p:sp>
      <p:sp>
        <p:nvSpPr>
          <p:cNvPr id="48" name="ZoneTexte 47">
            <a:extLst>
              <a:ext uri="{FF2B5EF4-FFF2-40B4-BE49-F238E27FC236}">
                <a16:creationId xmlns:a16="http://schemas.microsoft.com/office/drawing/2014/main" id="{FDB86640-13C9-9CCB-AE9D-52C7C3613D37}"/>
              </a:ext>
            </a:extLst>
          </p:cNvPr>
          <p:cNvSpPr txBox="1"/>
          <p:nvPr/>
        </p:nvSpPr>
        <p:spPr>
          <a:xfrm>
            <a:off x="3246308" y="1144098"/>
            <a:ext cx="357537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b="1" i="1" kern="4900" dirty="0">
                <a:solidFill>
                  <a:srgbClr val="3CB99C"/>
                </a:solidFill>
                <a:latin typeface="Ubuntu" panose="020B0504030602030204" pitchFamily="34" charset="0"/>
              </a:rPr>
              <a:t>+</a:t>
            </a:r>
            <a:endParaRPr lang="fr-FR" sz="1600" i="1" kern="4900" dirty="0">
              <a:latin typeface="Ubuntu Light" panose="020B0304030602030204" pitchFamily="34" charset="0"/>
            </a:endParaRPr>
          </a:p>
        </p:txBody>
      </p:sp>
      <p:sp>
        <p:nvSpPr>
          <p:cNvPr id="49" name="ZoneTexte 48">
            <a:extLst>
              <a:ext uri="{FF2B5EF4-FFF2-40B4-BE49-F238E27FC236}">
                <a16:creationId xmlns:a16="http://schemas.microsoft.com/office/drawing/2014/main" id="{995BF804-2944-85DB-A845-FC9E8357FDC2}"/>
              </a:ext>
            </a:extLst>
          </p:cNvPr>
          <p:cNvSpPr txBox="1"/>
          <p:nvPr/>
        </p:nvSpPr>
        <p:spPr>
          <a:xfrm>
            <a:off x="4043526" y="1144098"/>
            <a:ext cx="357537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b="1" i="1" kern="4900" dirty="0">
                <a:solidFill>
                  <a:srgbClr val="3CB99C"/>
                </a:solidFill>
                <a:latin typeface="Ubuntu" panose="020B0504030602030204" pitchFamily="34" charset="0"/>
              </a:rPr>
              <a:t>+</a:t>
            </a:r>
            <a:endParaRPr lang="fr-FR" sz="1600" i="1" kern="4900" dirty="0">
              <a:latin typeface="Ubuntu Light" panose="020B0304030602030204" pitchFamily="34" charset="0"/>
            </a:endParaRPr>
          </a:p>
        </p:txBody>
      </p:sp>
      <p:pic>
        <p:nvPicPr>
          <p:cNvPr id="50" name="Diapo 19">
            <a:hlinkClick r:id="" action="ppaction://media"/>
            <a:extLst>
              <a:ext uri="{FF2B5EF4-FFF2-40B4-BE49-F238E27FC236}">
                <a16:creationId xmlns:a16="http://schemas.microsoft.com/office/drawing/2014/main" id="{FFD6D208-BBAE-7D69-FE36-7697CCE3FBBA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893978" y="3161755"/>
            <a:ext cx="609601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625520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376" fill="hold"/>
                                        <p:tgtEl>
                                          <p:spTgt spid="5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0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rallélogramme 1">
            <a:extLst>
              <a:ext uri="{FF2B5EF4-FFF2-40B4-BE49-F238E27FC236}">
                <a16:creationId xmlns:a16="http://schemas.microsoft.com/office/drawing/2014/main" id="{AD4060A3-D8C9-5637-FA16-AA0545B1652F}"/>
              </a:ext>
            </a:extLst>
          </p:cNvPr>
          <p:cNvSpPr/>
          <p:nvPr/>
        </p:nvSpPr>
        <p:spPr>
          <a:xfrm>
            <a:off x="6261866" y="4701789"/>
            <a:ext cx="855205" cy="252000"/>
          </a:xfrm>
          <a:prstGeom prst="parallelogram">
            <a:avLst>
              <a:gd name="adj" fmla="val 0"/>
            </a:avLst>
          </a:prstGeom>
          <a:solidFill>
            <a:srgbClr val="08808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36A32B17-E1CE-FD44-A424-5196D04238BC}"/>
              </a:ext>
            </a:extLst>
          </p:cNvPr>
          <p:cNvSpPr txBox="1"/>
          <p:nvPr/>
        </p:nvSpPr>
        <p:spPr>
          <a:xfrm>
            <a:off x="6247548" y="4737308"/>
            <a:ext cx="855204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900" b="1" cap="small" dirty="0">
                <a:solidFill>
                  <a:schemeClr val="bg1"/>
                </a:solidFill>
                <a:latin typeface="Ubuntu Light" panose="020B0304030602030204" pitchFamily="34" charset="0"/>
              </a:rPr>
              <a:t>2</a:t>
            </a:r>
            <a:r>
              <a:rPr lang="fr-FR" sz="900" b="1" cap="small" baseline="30000" dirty="0">
                <a:solidFill>
                  <a:schemeClr val="bg1"/>
                </a:solidFill>
                <a:latin typeface="Ubuntu Light" panose="020B0304030602030204" pitchFamily="34" charset="0"/>
              </a:rPr>
              <a:t>e</a:t>
            </a:r>
            <a:r>
              <a:rPr lang="fr-FR" sz="900" b="1" cap="small" dirty="0">
                <a:solidFill>
                  <a:schemeClr val="bg1"/>
                </a:solidFill>
                <a:latin typeface="Ubuntu Light" panose="020B0304030602030204" pitchFamily="34" charset="0"/>
              </a:rPr>
              <a:t> niveau</a:t>
            </a:r>
            <a:endParaRPr lang="fr-FR" sz="900" b="1" cap="small" dirty="0">
              <a:solidFill>
                <a:schemeClr val="bg1"/>
              </a:solidFill>
            </a:endParaRPr>
          </a:p>
        </p:txBody>
      </p:sp>
      <p:sp>
        <p:nvSpPr>
          <p:cNvPr id="4" name="Parallélogramme 3">
            <a:extLst>
              <a:ext uri="{FF2B5EF4-FFF2-40B4-BE49-F238E27FC236}">
                <a16:creationId xmlns:a16="http://schemas.microsoft.com/office/drawing/2014/main" id="{ED80525C-B488-F86C-E1E8-A681031A507B}"/>
              </a:ext>
            </a:extLst>
          </p:cNvPr>
          <p:cNvSpPr/>
          <p:nvPr/>
        </p:nvSpPr>
        <p:spPr>
          <a:xfrm>
            <a:off x="6241226" y="5774959"/>
            <a:ext cx="855205" cy="252000"/>
          </a:xfrm>
          <a:prstGeom prst="parallelogram">
            <a:avLst>
              <a:gd name="adj" fmla="val 0"/>
            </a:avLst>
          </a:prstGeom>
          <a:solidFill>
            <a:srgbClr val="08808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grpSp>
        <p:nvGrpSpPr>
          <p:cNvPr id="5" name="Groupe 4">
            <a:extLst>
              <a:ext uri="{FF2B5EF4-FFF2-40B4-BE49-F238E27FC236}">
                <a16:creationId xmlns:a16="http://schemas.microsoft.com/office/drawing/2014/main" id="{A09BCFEE-AD88-39C7-CF24-44D323CC371C}"/>
              </a:ext>
            </a:extLst>
          </p:cNvPr>
          <p:cNvGrpSpPr/>
          <p:nvPr/>
        </p:nvGrpSpPr>
        <p:grpSpPr>
          <a:xfrm>
            <a:off x="526918" y="544102"/>
            <a:ext cx="6044084" cy="392436"/>
            <a:chOff x="561761" y="524786"/>
            <a:chExt cx="6044084" cy="392436"/>
          </a:xfrm>
        </p:grpSpPr>
        <p:sp>
          <p:nvSpPr>
            <p:cNvPr id="6" name="ZoneTexte 5">
              <a:extLst>
                <a:ext uri="{FF2B5EF4-FFF2-40B4-BE49-F238E27FC236}">
                  <a16:creationId xmlns:a16="http://schemas.microsoft.com/office/drawing/2014/main" id="{DBC1483A-06D6-6D09-97E1-BBC01A76C3B0}"/>
                </a:ext>
              </a:extLst>
            </p:cNvPr>
            <p:cNvSpPr txBox="1"/>
            <p:nvPr/>
          </p:nvSpPr>
          <p:spPr>
            <a:xfrm>
              <a:off x="561761" y="609445"/>
              <a:ext cx="604408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400" b="1" dirty="0">
                  <a:latin typeface="Ubuntu Light" panose="020B0304030602030204" pitchFamily="34" charset="0"/>
                  <a:cs typeface="Arial" panose="020B0604020202020204" pitchFamily="34" charset="0"/>
                </a:rPr>
                <a:t>ANALYSE MORPHOLOGIQUE DU MOT DÉRIVÉ : </a:t>
              </a:r>
              <a:r>
                <a:rPr lang="fr-FR" sz="1400" b="1" dirty="0">
                  <a:solidFill>
                    <a:srgbClr val="08808A"/>
                  </a:solidFill>
                  <a:latin typeface="Ubuntu Light" panose="020B0304030602030204" pitchFamily="34" charset="0"/>
                  <a:cs typeface="Arial" panose="020B0604020202020204" pitchFamily="34" charset="0"/>
                </a:rPr>
                <a:t>DÉNATIONALISATION</a:t>
              </a:r>
              <a:r>
                <a:rPr lang="fr-FR" sz="1400" b="1" dirty="0">
                  <a:latin typeface="Ubuntu Light" panose="020B0304030602030204" pitchFamily="34" charset="0"/>
                  <a:cs typeface="Arial" panose="020B0604020202020204" pitchFamily="34" charset="0"/>
                </a:rPr>
                <a:t> </a:t>
              </a:r>
            </a:p>
          </p:txBody>
        </p:sp>
        <p:cxnSp>
          <p:nvCxnSpPr>
            <p:cNvPr id="7" name="Connecteur droit 6">
              <a:extLst>
                <a:ext uri="{FF2B5EF4-FFF2-40B4-BE49-F238E27FC236}">
                  <a16:creationId xmlns:a16="http://schemas.microsoft.com/office/drawing/2014/main" id="{67BB9192-7A1A-DA2F-A29E-71E06266419F}"/>
                </a:ext>
              </a:extLst>
            </p:cNvPr>
            <p:cNvCxnSpPr>
              <a:cxnSpLocks/>
            </p:cNvCxnSpPr>
            <p:nvPr/>
          </p:nvCxnSpPr>
          <p:spPr>
            <a:xfrm>
              <a:off x="648862" y="524786"/>
              <a:ext cx="5724637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Flèche : chevron 7">
            <a:extLst>
              <a:ext uri="{FF2B5EF4-FFF2-40B4-BE49-F238E27FC236}">
                <a16:creationId xmlns:a16="http://schemas.microsoft.com/office/drawing/2014/main" id="{00763730-0F28-6A5A-45D4-CE8667401E87}"/>
              </a:ext>
            </a:extLst>
          </p:cNvPr>
          <p:cNvSpPr/>
          <p:nvPr/>
        </p:nvSpPr>
        <p:spPr>
          <a:xfrm rot="16200000">
            <a:off x="9271436" y="1739364"/>
            <a:ext cx="1030824" cy="1317623"/>
          </a:xfrm>
          <a:prstGeom prst="chevron">
            <a:avLst>
              <a:gd name="adj" fmla="val 100000"/>
            </a:avLst>
          </a:prstGeom>
          <a:ln w="127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9" name="Flèche : chevron 8">
            <a:extLst>
              <a:ext uri="{FF2B5EF4-FFF2-40B4-BE49-F238E27FC236}">
                <a16:creationId xmlns:a16="http://schemas.microsoft.com/office/drawing/2014/main" id="{F6209381-8E79-B3B6-CD82-0A95BA412E78}"/>
              </a:ext>
            </a:extLst>
          </p:cNvPr>
          <p:cNvSpPr/>
          <p:nvPr/>
        </p:nvSpPr>
        <p:spPr>
          <a:xfrm rot="16200000">
            <a:off x="8612625" y="2770188"/>
            <a:ext cx="1030824" cy="1317623"/>
          </a:xfrm>
          <a:prstGeom prst="chevron">
            <a:avLst>
              <a:gd name="adj" fmla="val 100000"/>
            </a:avLst>
          </a:prstGeom>
          <a:ln w="127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10" name="Flèche : chevron 9">
            <a:extLst>
              <a:ext uri="{FF2B5EF4-FFF2-40B4-BE49-F238E27FC236}">
                <a16:creationId xmlns:a16="http://schemas.microsoft.com/office/drawing/2014/main" id="{A71A656C-868D-630B-C07D-DA56196CB631}"/>
              </a:ext>
            </a:extLst>
          </p:cNvPr>
          <p:cNvSpPr/>
          <p:nvPr/>
        </p:nvSpPr>
        <p:spPr>
          <a:xfrm rot="16200000">
            <a:off x="9271436" y="3801012"/>
            <a:ext cx="1030824" cy="1317623"/>
          </a:xfrm>
          <a:prstGeom prst="chevron">
            <a:avLst>
              <a:gd name="adj" fmla="val 100000"/>
            </a:avLst>
          </a:prstGeom>
          <a:ln w="127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11" name="Flèche : chevron 10">
            <a:extLst>
              <a:ext uri="{FF2B5EF4-FFF2-40B4-BE49-F238E27FC236}">
                <a16:creationId xmlns:a16="http://schemas.microsoft.com/office/drawing/2014/main" id="{67A17100-B273-2EDA-4214-E48C520BF71D}"/>
              </a:ext>
            </a:extLst>
          </p:cNvPr>
          <p:cNvSpPr/>
          <p:nvPr/>
        </p:nvSpPr>
        <p:spPr>
          <a:xfrm rot="16200000">
            <a:off x="8612624" y="4831835"/>
            <a:ext cx="1030824" cy="1317623"/>
          </a:xfrm>
          <a:prstGeom prst="chevron">
            <a:avLst>
              <a:gd name="adj" fmla="val 100000"/>
            </a:avLst>
          </a:prstGeom>
          <a:ln w="127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BE772CFD-145A-A5C4-0CA7-CC6FB780AC85}"/>
              </a:ext>
            </a:extLst>
          </p:cNvPr>
          <p:cNvSpPr txBox="1"/>
          <p:nvPr/>
        </p:nvSpPr>
        <p:spPr>
          <a:xfrm>
            <a:off x="8079586" y="5685474"/>
            <a:ext cx="357537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b="1" kern="4900" dirty="0">
                <a:solidFill>
                  <a:srgbClr val="08808A"/>
                </a:solidFill>
                <a:latin typeface="Ubuntu" panose="020B0504030602030204" pitchFamily="34" charset="0"/>
              </a:rPr>
              <a:t>N</a:t>
            </a:r>
            <a:endParaRPr lang="fr-FR" sz="1600" kern="4900" dirty="0">
              <a:solidFill>
                <a:srgbClr val="08808A"/>
              </a:solidFill>
              <a:latin typeface="Ubuntu Light" panose="020B0304030602030204" pitchFamily="34" charset="0"/>
            </a:endParaRP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AF911F15-CEEE-C698-9441-DA17E7805403}"/>
              </a:ext>
            </a:extLst>
          </p:cNvPr>
          <p:cNvSpPr txBox="1"/>
          <p:nvPr/>
        </p:nvSpPr>
        <p:spPr>
          <a:xfrm>
            <a:off x="9832060" y="5685474"/>
            <a:ext cx="357537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b="1" kern="4900" dirty="0">
                <a:solidFill>
                  <a:srgbClr val="08808A"/>
                </a:solidFill>
                <a:latin typeface="Ubuntu" panose="020B0504030602030204" pitchFamily="34" charset="0"/>
              </a:rPr>
              <a:t>a</a:t>
            </a:r>
            <a:endParaRPr lang="fr-FR" sz="1600" kern="4900" dirty="0">
              <a:solidFill>
                <a:srgbClr val="08808A"/>
              </a:solidFill>
              <a:latin typeface="Ubuntu Light" panose="020B0304030602030204" pitchFamily="34" charset="0"/>
            </a:endParaRP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525F9C1C-5FB4-4EF0-BC8A-43556D66A83E}"/>
              </a:ext>
            </a:extLst>
          </p:cNvPr>
          <p:cNvSpPr txBox="1"/>
          <p:nvPr/>
        </p:nvSpPr>
        <p:spPr>
          <a:xfrm>
            <a:off x="8801673" y="4656437"/>
            <a:ext cx="357537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b="1" kern="4900" dirty="0">
                <a:solidFill>
                  <a:srgbClr val="08808A"/>
                </a:solidFill>
                <a:latin typeface="Ubuntu" panose="020B0504030602030204" pitchFamily="34" charset="0"/>
              </a:rPr>
              <a:t>A</a:t>
            </a:r>
            <a:endParaRPr lang="fr-FR" sz="1600" kern="4900" dirty="0">
              <a:solidFill>
                <a:srgbClr val="08808A"/>
              </a:solidFill>
              <a:latin typeface="Ubuntu Light" panose="020B0304030602030204" pitchFamily="34" charset="0"/>
            </a:endParaRP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EC5ABDED-CB51-A3E7-3374-2BC45AE0EBA4}"/>
              </a:ext>
            </a:extLst>
          </p:cNvPr>
          <p:cNvSpPr txBox="1"/>
          <p:nvPr/>
        </p:nvSpPr>
        <p:spPr>
          <a:xfrm>
            <a:off x="10413910" y="4656437"/>
            <a:ext cx="357537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b="1" kern="4900" dirty="0">
                <a:solidFill>
                  <a:srgbClr val="08808A"/>
                </a:solidFill>
                <a:latin typeface="Ubuntu" panose="020B0504030602030204" pitchFamily="34" charset="0"/>
              </a:rPr>
              <a:t>v</a:t>
            </a:r>
            <a:endParaRPr lang="fr-FR" sz="1600" kern="4900" dirty="0">
              <a:solidFill>
                <a:srgbClr val="08808A"/>
              </a:solidFill>
              <a:latin typeface="Ubuntu Light" panose="020B0304030602030204" pitchFamily="34" charset="0"/>
            </a:endParaRP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F3E63CB8-FBA0-CDA0-00B0-BDBB84B293B3}"/>
              </a:ext>
            </a:extLst>
          </p:cNvPr>
          <p:cNvSpPr txBox="1"/>
          <p:nvPr/>
        </p:nvSpPr>
        <p:spPr>
          <a:xfrm>
            <a:off x="9745657" y="3623826"/>
            <a:ext cx="357537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b="1" kern="4900" dirty="0">
                <a:solidFill>
                  <a:srgbClr val="08808A"/>
                </a:solidFill>
                <a:latin typeface="Ubuntu" panose="020B0504030602030204" pitchFamily="34" charset="0"/>
              </a:rPr>
              <a:t>V</a:t>
            </a:r>
            <a:endParaRPr lang="fr-FR" sz="1600" kern="4900" dirty="0">
              <a:solidFill>
                <a:srgbClr val="08808A"/>
              </a:solidFill>
              <a:latin typeface="Ubuntu Light" panose="020B0304030602030204" pitchFamily="34" charset="0"/>
            </a:endParaRP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416F2392-2339-135E-7366-F796D0067F7F}"/>
              </a:ext>
            </a:extLst>
          </p:cNvPr>
          <p:cNvSpPr txBox="1"/>
          <p:nvPr/>
        </p:nvSpPr>
        <p:spPr>
          <a:xfrm>
            <a:off x="8810666" y="2593517"/>
            <a:ext cx="566917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b="1" kern="4900" dirty="0">
                <a:solidFill>
                  <a:srgbClr val="08808A"/>
                </a:solidFill>
                <a:latin typeface="Ubuntu" panose="020B0504030602030204" pitchFamily="34" charset="0"/>
              </a:rPr>
              <a:t>V’</a:t>
            </a:r>
            <a:endParaRPr lang="fr-FR" sz="1600" kern="4900" dirty="0">
              <a:solidFill>
                <a:srgbClr val="08808A"/>
              </a:solidFill>
              <a:latin typeface="Ubuntu Light" panose="020B0304030602030204" pitchFamily="34" charset="0"/>
            </a:endParaRP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BCCB25F0-8ABD-AAC0-6E90-4BA86CC3753A}"/>
              </a:ext>
            </a:extLst>
          </p:cNvPr>
          <p:cNvSpPr txBox="1"/>
          <p:nvPr/>
        </p:nvSpPr>
        <p:spPr>
          <a:xfrm>
            <a:off x="10479571" y="2593517"/>
            <a:ext cx="566917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b="1" kern="4900" dirty="0">
                <a:solidFill>
                  <a:srgbClr val="08808A"/>
                </a:solidFill>
                <a:latin typeface="Ubuntu" panose="020B0504030602030204" pitchFamily="34" charset="0"/>
              </a:rPr>
              <a:t>n</a:t>
            </a:r>
            <a:endParaRPr lang="fr-FR" sz="1600" kern="4900" dirty="0">
              <a:solidFill>
                <a:srgbClr val="08808A"/>
              </a:solidFill>
              <a:latin typeface="Ubuntu Light" panose="020B0304030602030204" pitchFamily="34" charset="0"/>
            </a:endParaRP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12201DB4-A08E-7DF0-FF86-4B4DC5737622}"/>
              </a:ext>
            </a:extLst>
          </p:cNvPr>
          <p:cNvSpPr txBox="1"/>
          <p:nvPr/>
        </p:nvSpPr>
        <p:spPr>
          <a:xfrm>
            <a:off x="9483936" y="1562177"/>
            <a:ext cx="566917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b="1" kern="4900" dirty="0">
                <a:solidFill>
                  <a:srgbClr val="08808A"/>
                </a:solidFill>
                <a:latin typeface="Ubuntu" panose="020B0504030602030204" pitchFamily="34" charset="0"/>
              </a:rPr>
              <a:t>N</a:t>
            </a:r>
            <a:endParaRPr lang="fr-FR" sz="1600" kern="4900" dirty="0">
              <a:solidFill>
                <a:srgbClr val="08808A"/>
              </a:solidFill>
              <a:latin typeface="Ubuntu Light" panose="020B0304030602030204" pitchFamily="34" charset="0"/>
            </a:endParaRP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2F290BA9-6549-4046-E315-A592B52BFA6C}"/>
              </a:ext>
            </a:extLst>
          </p:cNvPr>
          <p:cNvSpPr txBox="1"/>
          <p:nvPr/>
        </p:nvSpPr>
        <p:spPr>
          <a:xfrm>
            <a:off x="8058270" y="3971848"/>
            <a:ext cx="775153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i="1" kern="4900" spc="190" dirty="0">
                <a:latin typeface="Ubuntu Light" panose="020B0304030602030204" pitchFamily="34" charset="0"/>
              </a:rPr>
              <a:t>dé-</a:t>
            </a:r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B8EAF8DF-6BD7-F9CF-85F4-42E852294DF5}"/>
              </a:ext>
            </a:extLst>
          </p:cNvPr>
          <p:cNvSpPr txBox="1"/>
          <p:nvPr/>
        </p:nvSpPr>
        <p:spPr>
          <a:xfrm>
            <a:off x="7901974" y="6053692"/>
            <a:ext cx="1007499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i="1" kern="4900" spc="190" dirty="0">
                <a:latin typeface="Ubuntu Light" panose="020B0304030602030204" pitchFamily="34" charset="0"/>
              </a:rPr>
              <a:t>nation</a:t>
            </a: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8007E13C-52B4-D678-2FD0-54BA23444B57}"/>
              </a:ext>
            </a:extLst>
          </p:cNvPr>
          <p:cNvSpPr txBox="1"/>
          <p:nvPr/>
        </p:nvSpPr>
        <p:spPr>
          <a:xfrm>
            <a:off x="9704135" y="6053692"/>
            <a:ext cx="1007499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i="1" kern="4900" spc="190" dirty="0">
                <a:latin typeface="Ubuntu Light" panose="020B0304030602030204" pitchFamily="34" charset="0"/>
              </a:rPr>
              <a:t>-al</a:t>
            </a: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52E34D89-A155-10D9-E04A-779F6C7C0BF3}"/>
              </a:ext>
            </a:extLst>
          </p:cNvPr>
          <p:cNvSpPr txBox="1"/>
          <p:nvPr/>
        </p:nvSpPr>
        <p:spPr>
          <a:xfrm>
            <a:off x="10317262" y="4921810"/>
            <a:ext cx="1007499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i="1" kern="4900" spc="190" dirty="0">
                <a:latin typeface="Ubuntu Light" panose="020B0304030602030204" pitchFamily="34" charset="0"/>
              </a:rPr>
              <a:t>-</a:t>
            </a:r>
            <a:r>
              <a:rPr lang="fr-FR" sz="1600" i="1" kern="4900" spc="190" dirty="0" err="1">
                <a:latin typeface="Ubuntu Light" panose="020B0304030602030204" pitchFamily="34" charset="0"/>
              </a:rPr>
              <a:t>is</a:t>
            </a:r>
            <a:endParaRPr lang="fr-FR" sz="1600" i="1" kern="4900" spc="190" dirty="0">
              <a:latin typeface="Ubuntu Light" panose="020B0304030602030204" pitchFamily="34" charset="0"/>
            </a:endParaRPr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AF9F2562-CC56-7054-D49B-BD3756D7D329}"/>
              </a:ext>
            </a:extLst>
          </p:cNvPr>
          <p:cNvSpPr txBox="1"/>
          <p:nvPr/>
        </p:nvSpPr>
        <p:spPr>
          <a:xfrm>
            <a:off x="10317262" y="2870924"/>
            <a:ext cx="1007499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i="1" kern="4900" spc="190" dirty="0">
                <a:latin typeface="Ubuntu Light" panose="020B0304030602030204" pitchFamily="34" charset="0"/>
              </a:rPr>
              <a:t>-</a:t>
            </a:r>
            <a:r>
              <a:rPr lang="fr-FR" sz="1600" i="1" kern="4900" spc="190" dirty="0" err="1">
                <a:latin typeface="Ubuntu Light" panose="020B0304030602030204" pitchFamily="34" charset="0"/>
              </a:rPr>
              <a:t>ation</a:t>
            </a:r>
            <a:endParaRPr lang="fr-FR" sz="1600" i="1" kern="4900" spc="190" dirty="0">
              <a:latin typeface="Ubuntu Light" panose="020B0304030602030204" pitchFamily="34" charset="0"/>
            </a:endParaRPr>
          </a:p>
        </p:txBody>
      </p:sp>
      <p:cxnSp>
        <p:nvCxnSpPr>
          <p:cNvPr id="25" name="Connecteur droit 24">
            <a:extLst>
              <a:ext uri="{FF2B5EF4-FFF2-40B4-BE49-F238E27FC236}">
                <a16:creationId xmlns:a16="http://schemas.microsoft.com/office/drawing/2014/main" id="{66F8E9B8-950E-AAFB-B297-2BBA5BA590A8}"/>
              </a:ext>
            </a:extLst>
          </p:cNvPr>
          <p:cNvCxnSpPr>
            <a:cxnSpLocks/>
          </p:cNvCxnSpPr>
          <p:nvPr/>
        </p:nvCxnSpPr>
        <p:spPr>
          <a:xfrm flipH="1">
            <a:off x="6236215" y="6067019"/>
            <a:ext cx="3558253" cy="0"/>
          </a:xfrm>
          <a:prstGeom prst="line">
            <a:avLst/>
          </a:prstGeom>
          <a:ln>
            <a:solidFill>
              <a:srgbClr val="08808A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ZoneTexte 25">
            <a:extLst>
              <a:ext uri="{FF2B5EF4-FFF2-40B4-BE49-F238E27FC236}">
                <a16:creationId xmlns:a16="http://schemas.microsoft.com/office/drawing/2014/main" id="{C9E5B92E-1F60-D691-BB23-C46F26D654ED}"/>
              </a:ext>
            </a:extLst>
          </p:cNvPr>
          <p:cNvSpPr txBox="1"/>
          <p:nvPr/>
        </p:nvSpPr>
        <p:spPr>
          <a:xfrm>
            <a:off x="6227739" y="5810160"/>
            <a:ext cx="855204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900" b="1" cap="small" dirty="0">
                <a:solidFill>
                  <a:schemeClr val="bg1"/>
                </a:solidFill>
                <a:latin typeface="Ubuntu Light" panose="020B0304030602030204" pitchFamily="34" charset="0"/>
              </a:rPr>
              <a:t>1</a:t>
            </a:r>
            <a:r>
              <a:rPr lang="fr-FR" sz="900" b="1" cap="small" baseline="30000" dirty="0">
                <a:solidFill>
                  <a:schemeClr val="bg1"/>
                </a:solidFill>
                <a:latin typeface="Ubuntu Light" panose="020B0304030602030204" pitchFamily="34" charset="0"/>
              </a:rPr>
              <a:t>e </a:t>
            </a:r>
            <a:r>
              <a:rPr lang="fr-FR" sz="900" b="1" cap="small" dirty="0">
                <a:solidFill>
                  <a:schemeClr val="bg1"/>
                </a:solidFill>
                <a:latin typeface="Ubuntu Light" panose="020B0304030602030204" pitchFamily="34" charset="0"/>
              </a:rPr>
              <a:t>niveau</a:t>
            </a:r>
            <a:endParaRPr lang="fr-FR" sz="900" b="1" cap="small" dirty="0">
              <a:solidFill>
                <a:schemeClr val="bg1"/>
              </a:solidFill>
            </a:endParaRPr>
          </a:p>
        </p:txBody>
      </p:sp>
      <p:cxnSp>
        <p:nvCxnSpPr>
          <p:cNvPr id="27" name="Connecteur droit 26">
            <a:extLst>
              <a:ext uri="{FF2B5EF4-FFF2-40B4-BE49-F238E27FC236}">
                <a16:creationId xmlns:a16="http://schemas.microsoft.com/office/drawing/2014/main" id="{7094FE94-3570-43CA-0175-F94BD43EA769}"/>
              </a:ext>
            </a:extLst>
          </p:cNvPr>
          <p:cNvCxnSpPr>
            <a:cxnSpLocks/>
          </p:cNvCxnSpPr>
          <p:nvPr/>
        </p:nvCxnSpPr>
        <p:spPr>
          <a:xfrm flipH="1">
            <a:off x="6257925" y="4994167"/>
            <a:ext cx="4187735" cy="0"/>
          </a:xfrm>
          <a:prstGeom prst="line">
            <a:avLst/>
          </a:prstGeom>
          <a:ln>
            <a:solidFill>
              <a:srgbClr val="08808A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Parallélogramme 27">
            <a:extLst>
              <a:ext uri="{FF2B5EF4-FFF2-40B4-BE49-F238E27FC236}">
                <a16:creationId xmlns:a16="http://schemas.microsoft.com/office/drawing/2014/main" id="{58CD2DBF-6751-42F0-001A-4A1570E6D913}"/>
              </a:ext>
            </a:extLst>
          </p:cNvPr>
          <p:cNvSpPr/>
          <p:nvPr/>
        </p:nvSpPr>
        <p:spPr>
          <a:xfrm>
            <a:off x="6249449" y="3652293"/>
            <a:ext cx="855205" cy="252000"/>
          </a:xfrm>
          <a:prstGeom prst="parallelogram">
            <a:avLst>
              <a:gd name="adj" fmla="val 0"/>
            </a:avLst>
          </a:prstGeom>
          <a:solidFill>
            <a:srgbClr val="08808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9" name="ZoneTexte 28">
            <a:extLst>
              <a:ext uri="{FF2B5EF4-FFF2-40B4-BE49-F238E27FC236}">
                <a16:creationId xmlns:a16="http://schemas.microsoft.com/office/drawing/2014/main" id="{FCA8A127-AE1B-7701-C29F-7BBCBF5707A5}"/>
              </a:ext>
            </a:extLst>
          </p:cNvPr>
          <p:cNvSpPr txBox="1"/>
          <p:nvPr/>
        </p:nvSpPr>
        <p:spPr>
          <a:xfrm>
            <a:off x="6236215" y="3694382"/>
            <a:ext cx="855204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900" b="1" cap="small" dirty="0">
                <a:solidFill>
                  <a:schemeClr val="bg1"/>
                </a:solidFill>
                <a:latin typeface="Ubuntu Light" panose="020B0304030602030204" pitchFamily="34" charset="0"/>
              </a:rPr>
              <a:t>3</a:t>
            </a:r>
            <a:r>
              <a:rPr lang="fr-FR" sz="900" b="1" cap="small" baseline="30000" dirty="0">
                <a:solidFill>
                  <a:schemeClr val="bg1"/>
                </a:solidFill>
                <a:latin typeface="Ubuntu Light" panose="020B0304030602030204" pitchFamily="34" charset="0"/>
              </a:rPr>
              <a:t>e</a:t>
            </a:r>
            <a:r>
              <a:rPr lang="fr-FR" sz="900" b="1" cap="small" dirty="0">
                <a:solidFill>
                  <a:schemeClr val="bg1"/>
                </a:solidFill>
                <a:latin typeface="Ubuntu Light" panose="020B0304030602030204" pitchFamily="34" charset="0"/>
              </a:rPr>
              <a:t> niveau</a:t>
            </a:r>
            <a:endParaRPr lang="fr-FR" sz="900" b="1" cap="small" dirty="0">
              <a:solidFill>
                <a:schemeClr val="bg1"/>
              </a:solidFill>
            </a:endParaRPr>
          </a:p>
        </p:txBody>
      </p:sp>
      <p:cxnSp>
        <p:nvCxnSpPr>
          <p:cNvPr id="30" name="Connecteur droit 29">
            <a:extLst>
              <a:ext uri="{FF2B5EF4-FFF2-40B4-BE49-F238E27FC236}">
                <a16:creationId xmlns:a16="http://schemas.microsoft.com/office/drawing/2014/main" id="{25AD909E-65F7-8CC9-B20B-0FC71874E9D3}"/>
              </a:ext>
            </a:extLst>
          </p:cNvPr>
          <p:cNvCxnSpPr>
            <a:cxnSpLocks/>
          </p:cNvCxnSpPr>
          <p:nvPr/>
        </p:nvCxnSpPr>
        <p:spPr>
          <a:xfrm flipH="1">
            <a:off x="6236215" y="3951241"/>
            <a:ext cx="3566729" cy="0"/>
          </a:xfrm>
          <a:prstGeom prst="line">
            <a:avLst/>
          </a:prstGeom>
          <a:ln>
            <a:solidFill>
              <a:srgbClr val="08808A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Connecteur droit 30">
            <a:extLst>
              <a:ext uri="{FF2B5EF4-FFF2-40B4-BE49-F238E27FC236}">
                <a16:creationId xmlns:a16="http://schemas.microsoft.com/office/drawing/2014/main" id="{D2518F56-AD49-244C-ED47-A99DD2137D0B}"/>
              </a:ext>
            </a:extLst>
          </p:cNvPr>
          <p:cNvCxnSpPr>
            <a:cxnSpLocks/>
          </p:cNvCxnSpPr>
          <p:nvPr/>
        </p:nvCxnSpPr>
        <p:spPr>
          <a:xfrm flipH="1">
            <a:off x="6257925" y="2936899"/>
            <a:ext cx="4187735" cy="0"/>
          </a:xfrm>
          <a:prstGeom prst="line">
            <a:avLst/>
          </a:prstGeom>
          <a:ln>
            <a:solidFill>
              <a:srgbClr val="08808A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Parallélogramme 31">
            <a:extLst>
              <a:ext uri="{FF2B5EF4-FFF2-40B4-BE49-F238E27FC236}">
                <a16:creationId xmlns:a16="http://schemas.microsoft.com/office/drawing/2014/main" id="{9B148E8B-C477-161F-95EA-C9DD0D0E0EF1}"/>
              </a:ext>
            </a:extLst>
          </p:cNvPr>
          <p:cNvSpPr/>
          <p:nvPr/>
        </p:nvSpPr>
        <p:spPr>
          <a:xfrm>
            <a:off x="6257925" y="2663993"/>
            <a:ext cx="855205" cy="252000"/>
          </a:xfrm>
          <a:prstGeom prst="parallelogram">
            <a:avLst>
              <a:gd name="adj" fmla="val 0"/>
            </a:avLst>
          </a:prstGeom>
          <a:solidFill>
            <a:srgbClr val="08808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3" name="ZoneTexte 32">
            <a:extLst>
              <a:ext uri="{FF2B5EF4-FFF2-40B4-BE49-F238E27FC236}">
                <a16:creationId xmlns:a16="http://schemas.microsoft.com/office/drawing/2014/main" id="{FD2D28F4-D916-0B1D-2615-60E2C469A163}"/>
              </a:ext>
            </a:extLst>
          </p:cNvPr>
          <p:cNvSpPr txBox="1"/>
          <p:nvPr/>
        </p:nvSpPr>
        <p:spPr>
          <a:xfrm>
            <a:off x="6243607" y="2680040"/>
            <a:ext cx="855204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900" b="1" cap="small" dirty="0">
                <a:solidFill>
                  <a:schemeClr val="bg1"/>
                </a:solidFill>
                <a:latin typeface="Ubuntu Light" panose="020B0304030602030204" pitchFamily="34" charset="0"/>
              </a:rPr>
              <a:t>4</a:t>
            </a:r>
            <a:r>
              <a:rPr lang="fr-FR" sz="900" b="1" cap="small" baseline="30000" dirty="0">
                <a:solidFill>
                  <a:schemeClr val="bg1"/>
                </a:solidFill>
                <a:latin typeface="Ubuntu Light" panose="020B0304030602030204" pitchFamily="34" charset="0"/>
              </a:rPr>
              <a:t>e</a:t>
            </a:r>
            <a:r>
              <a:rPr lang="fr-FR" sz="900" b="1" cap="small" dirty="0">
                <a:solidFill>
                  <a:schemeClr val="bg1"/>
                </a:solidFill>
                <a:latin typeface="Ubuntu Light" panose="020B0304030602030204" pitchFamily="34" charset="0"/>
              </a:rPr>
              <a:t> niveau</a:t>
            </a:r>
            <a:endParaRPr lang="fr-FR" sz="900" b="1" cap="small" dirty="0">
              <a:solidFill>
                <a:schemeClr val="bg1"/>
              </a:solidFill>
            </a:endParaRPr>
          </a:p>
        </p:txBody>
      </p:sp>
      <p:sp>
        <p:nvSpPr>
          <p:cNvPr id="34" name="ZoneTexte 33">
            <a:extLst>
              <a:ext uri="{FF2B5EF4-FFF2-40B4-BE49-F238E27FC236}">
                <a16:creationId xmlns:a16="http://schemas.microsoft.com/office/drawing/2014/main" id="{985B5E5D-60FE-8509-B293-F1B06CABADAF}"/>
              </a:ext>
            </a:extLst>
          </p:cNvPr>
          <p:cNvSpPr txBox="1"/>
          <p:nvPr/>
        </p:nvSpPr>
        <p:spPr>
          <a:xfrm>
            <a:off x="1687824" y="5207214"/>
            <a:ext cx="357537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b="1" kern="4900" dirty="0">
                <a:solidFill>
                  <a:srgbClr val="08808A"/>
                </a:solidFill>
                <a:latin typeface="Ubuntu" panose="020B0504030602030204" pitchFamily="34" charset="0"/>
              </a:rPr>
              <a:t>Y</a:t>
            </a:r>
            <a:endParaRPr lang="fr-FR" sz="1600" kern="4900" dirty="0">
              <a:solidFill>
                <a:srgbClr val="08808A"/>
              </a:solidFill>
              <a:latin typeface="Ubuntu Light" panose="020B0304030602030204" pitchFamily="34" charset="0"/>
            </a:endParaRPr>
          </a:p>
        </p:txBody>
      </p:sp>
      <p:sp>
        <p:nvSpPr>
          <p:cNvPr id="35" name="ZoneTexte 34">
            <a:extLst>
              <a:ext uri="{FF2B5EF4-FFF2-40B4-BE49-F238E27FC236}">
                <a16:creationId xmlns:a16="http://schemas.microsoft.com/office/drawing/2014/main" id="{162E896E-1344-4AE9-6CCC-3D05120576CA}"/>
              </a:ext>
            </a:extLst>
          </p:cNvPr>
          <p:cNvSpPr txBox="1"/>
          <p:nvPr/>
        </p:nvSpPr>
        <p:spPr>
          <a:xfrm>
            <a:off x="3440298" y="5207214"/>
            <a:ext cx="357537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b="1" kern="4900" dirty="0">
                <a:solidFill>
                  <a:srgbClr val="08808A"/>
                </a:solidFill>
                <a:latin typeface="Ubuntu" panose="020B0504030602030204" pitchFamily="34" charset="0"/>
              </a:rPr>
              <a:t>x</a:t>
            </a:r>
            <a:endParaRPr lang="fr-FR" sz="1600" kern="4900" dirty="0">
              <a:solidFill>
                <a:srgbClr val="08808A"/>
              </a:solidFill>
              <a:latin typeface="Ubuntu Light" panose="020B0304030602030204" pitchFamily="34" charset="0"/>
            </a:endParaRPr>
          </a:p>
        </p:txBody>
      </p:sp>
      <p:sp>
        <p:nvSpPr>
          <p:cNvPr id="36" name="ZoneTexte 35">
            <a:extLst>
              <a:ext uri="{FF2B5EF4-FFF2-40B4-BE49-F238E27FC236}">
                <a16:creationId xmlns:a16="http://schemas.microsoft.com/office/drawing/2014/main" id="{FCD17DF2-2FC8-C2AC-19F0-8FC8D79D7A1A}"/>
              </a:ext>
            </a:extLst>
          </p:cNvPr>
          <p:cNvSpPr txBox="1"/>
          <p:nvPr/>
        </p:nvSpPr>
        <p:spPr>
          <a:xfrm>
            <a:off x="2409911" y="4178177"/>
            <a:ext cx="357537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b="1" kern="4900" dirty="0">
                <a:solidFill>
                  <a:srgbClr val="08808A"/>
                </a:solidFill>
                <a:latin typeface="Ubuntu" panose="020B0504030602030204" pitchFamily="34" charset="0"/>
              </a:rPr>
              <a:t>X</a:t>
            </a:r>
            <a:endParaRPr lang="fr-FR" sz="1600" kern="4900" dirty="0">
              <a:solidFill>
                <a:srgbClr val="08808A"/>
              </a:solidFill>
              <a:latin typeface="Ubuntu Light" panose="020B0304030602030204" pitchFamily="34" charset="0"/>
            </a:endParaRPr>
          </a:p>
        </p:txBody>
      </p:sp>
      <p:sp>
        <p:nvSpPr>
          <p:cNvPr id="37" name="ZoneTexte 36">
            <a:extLst>
              <a:ext uri="{FF2B5EF4-FFF2-40B4-BE49-F238E27FC236}">
                <a16:creationId xmlns:a16="http://schemas.microsoft.com/office/drawing/2014/main" id="{AD30EF78-4C51-0FEE-BFF1-924786C039EA}"/>
              </a:ext>
            </a:extLst>
          </p:cNvPr>
          <p:cNvSpPr txBox="1"/>
          <p:nvPr/>
        </p:nvSpPr>
        <p:spPr>
          <a:xfrm>
            <a:off x="685527" y="1144098"/>
            <a:ext cx="517239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i="1" kern="4900" dirty="0">
                <a:latin typeface="Ubuntu Light" panose="020B0304030602030204" pitchFamily="34" charset="0"/>
              </a:rPr>
              <a:t>dé</a:t>
            </a:r>
          </a:p>
        </p:txBody>
      </p:sp>
      <p:sp>
        <p:nvSpPr>
          <p:cNvPr id="38" name="ZoneTexte 37">
            <a:extLst>
              <a:ext uri="{FF2B5EF4-FFF2-40B4-BE49-F238E27FC236}">
                <a16:creationId xmlns:a16="http://schemas.microsoft.com/office/drawing/2014/main" id="{89BEE2BF-69D6-5CB6-2CAB-A38352B0AE2E}"/>
              </a:ext>
            </a:extLst>
          </p:cNvPr>
          <p:cNvSpPr txBox="1"/>
          <p:nvPr/>
        </p:nvSpPr>
        <p:spPr>
          <a:xfrm>
            <a:off x="4416288" y="1144098"/>
            <a:ext cx="721918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i="1" kern="4900" dirty="0" err="1">
                <a:latin typeface="Ubuntu Light" panose="020B0304030602030204" pitchFamily="34" charset="0"/>
              </a:rPr>
              <a:t>ation</a:t>
            </a:r>
            <a:r>
              <a:rPr lang="fr-FR" sz="1600" i="1" kern="4900" dirty="0">
                <a:latin typeface="Ubuntu Light" panose="020B0304030602030204" pitchFamily="34" charset="0"/>
              </a:rPr>
              <a:t> </a:t>
            </a:r>
          </a:p>
        </p:txBody>
      </p:sp>
      <p:sp>
        <p:nvSpPr>
          <p:cNvPr id="39" name="ZoneTexte 38">
            <a:extLst>
              <a:ext uri="{FF2B5EF4-FFF2-40B4-BE49-F238E27FC236}">
                <a16:creationId xmlns:a16="http://schemas.microsoft.com/office/drawing/2014/main" id="{DC501AAF-714B-4A35-DB42-B8F7EB27C4B1}"/>
              </a:ext>
            </a:extLst>
          </p:cNvPr>
          <p:cNvSpPr txBox="1"/>
          <p:nvPr/>
        </p:nvSpPr>
        <p:spPr>
          <a:xfrm>
            <a:off x="1590747" y="1144098"/>
            <a:ext cx="809206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i="1" kern="4900" dirty="0">
                <a:latin typeface="Ubuntu Light" panose="020B0304030602030204" pitchFamily="34" charset="0"/>
              </a:rPr>
              <a:t>nation</a:t>
            </a:r>
          </a:p>
        </p:txBody>
      </p:sp>
      <p:sp>
        <p:nvSpPr>
          <p:cNvPr id="40" name="ZoneTexte 39">
            <a:extLst>
              <a:ext uri="{FF2B5EF4-FFF2-40B4-BE49-F238E27FC236}">
                <a16:creationId xmlns:a16="http://schemas.microsoft.com/office/drawing/2014/main" id="{110346C2-6A51-E4EC-5625-B1E249869BE9}"/>
              </a:ext>
            </a:extLst>
          </p:cNvPr>
          <p:cNvSpPr txBox="1"/>
          <p:nvPr/>
        </p:nvSpPr>
        <p:spPr>
          <a:xfrm>
            <a:off x="2787934" y="1144098"/>
            <a:ext cx="443152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i="1" kern="4900" dirty="0">
                <a:latin typeface="Ubuntu Light" panose="020B0304030602030204" pitchFamily="34" charset="0"/>
              </a:rPr>
              <a:t>al</a:t>
            </a:r>
          </a:p>
        </p:txBody>
      </p:sp>
      <p:sp>
        <p:nvSpPr>
          <p:cNvPr id="41" name="ZoneTexte 40">
            <a:extLst>
              <a:ext uri="{FF2B5EF4-FFF2-40B4-BE49-F238E27FC236}">
                <a16:creationId xmlns:a16="http://schemas.microsoft.com/office/drawing/2014/main" id="{50F1E0B9-FA8D-6070-221B-3EB2265806D2}"/>
              </a:ext>
            </a:extLst>
          </p:cNvPr>
          <p:cNvSpPr txBox="1"/>
          <p:nvPr/>
        </p:nvSpPr>
        <p:spPr>
          <a:xfrm>
            <a:off x="3619067" y="1144098"/>
            <a:ext cx="409237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i="1" kern="4900" dirty="0" err="1">
                <a:latin typeface="Ubuntu Light" panose="020B0304030602030204" pitchFamily="34" charset="0"/>
              </a:rPr>
              <a:t>is</a:t>
            </a:r>
            <a:endParaRPr lang="fr-FR" sz="1600" i="1" kern="4900" dirty="0">
              <a:latin typeface="Ubuntu Light" panose="020B0304030602030204" pitchFamily="34" charset="0"/>
            </a:endParaRPr>
          </a:p>
        </p:txBody>
      </p:sp>
      <p:sp>
        <p:nvSpPr>
          <p:cNvPr id="42" name="ZoneTexte 41">
            <a:extLst>
              <a:ext uri="{FF2B5EF4-FFF2-40B4-BE49-F238E27FC236}">
                <a16:creationId xmlns:a16="http://schemas.microsoft.com/office/drawing/2014/main" id="{594C2209-E178-DCEA-7CCD-9C1B995C44B1}"/>
              </a:ext>
            </a:extLst>
          </p:cNvPr>
          <p:cNvSpPr txBox="1"/>
          <p:nvPr/>
        </p:nvSpPr>
        <p:spPr>
          <a:xfrm>
            <a:off x="1217988" y="1144098"/>
            <a:ext cx="357537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b="1" i="1" kern="4900" dirty="0">
                <a:solidFill>
                  <a:srgbClr val="3CB99C"/>
                </a:solidFill>
                <a:latin typeface="Ubuntu" panose="020B0504030602030204" pitchFamily="34" charset="0"/>
              </a:rPr>
              <a:t>+</a:t>
            </a:r>
            <a:endParaRPr lang="fr-FR" sz="1600" i="1" kern="4900" dirty="0">
              <a:latin typeface="Ubuntu Light" panose="020B0304030602030204" pitchFamily="34" charset="0"/>
            </a:endParaRPr>
          </a:p>
        </p:txBody>
      </p:sp>
      <p:sp>
        <p:nvSpPr>
          <p:cNvPr id="43" name="ZoneTexte 42">
            <a:extLst>
              <a:ext uri="{FF2B5EF4-FFF2-40B4-BE49-F238E27FC236}">
                <a16:creationId xmlns:a16="http://schemas.microsoft.com/office/drawing/2014/main" id="{8D404FB9-085D-87C8-9E7B-DC23F56E2D15}"/>
              </a:ext>
            </a:extLst>
          </p:cNvPr>
          <p:cNvSpPr txBox="1"/>
          <p:nvPr/>
        </p:nvSpPr>
        <p:spPr>
          <a:xfrm>
            <a:off x="2415175" y="1144098"/>
            <a:ext cx="357537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b="1" i="1" kern="4900" dirty="0">
                <a:solidFill>
                  <a:srgbClr val="3CB99C"/>
                </a:solidFill>
                <a:latin typeface="Ubuntu" panose="020B0504030602030204" pitchFamily="34" charset="0"/>
              </a:rPr>
              <a:t>+</a:t>
            </a:r>
            <a:endParaRPr lang="fr-FR" sz="1600" i="1" kern="4900" dirty="0">
              <a:latin typeface="Ubuntu Light" panose="020B0304030602030204" pitchFamily="34" charset="0"/>
            </a:endParaRPr>
          </a:p>
        </p:txBody>
      </p:sp>
      <p:sp>
        <p:nvSpPr>
          <p:cNvPr id="44" name="ZoneTexte 43">
            <a:extLst>
              <a:ext uri="{FF2B5EF4-FFF2-40B4-BE49-F238E27FC236}">
                <a16:creationId xmlns:a16="http://schemas.microsoft.com/office/drawing/2014/main" id="{AFC782CA-47B3-AC9F-8414-174004123061}"/>
              </a:ext>
            </a:extLst>
          </p:cNvPr>
          <p:cNvSpPr txBox="1"/>
          <p:nvPr/>
        </p:nvSpPr>
        <p:spPr>
          <a:xfrm>
            <a:off x="3246308" y="1144098"/>
            <a:ext cx="357537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b="1" i="1" kern="4900" dirty="0">
                <a:solidFill>
                  <a:srgbClr val="3CB99C"/>
                </a:solidFill>
                <a:latin typeface="Ubuntu" panose="020B0504030602030204" pitchFamily="34" charset="0"/>
              </a:rPr>
              <a:t>+</a:t>
            </a:r>
            <a:endParaRPr lang="fr-FR" sz="1600" i="1" kern="4900" dirty="0">
              <a:latin typeface="Ubuntu Light" panose="020B0304030602030204" pitchFamily="34" charset="0"/>
            </a:endParaRPr>
          </a:p>
        </p:txBody>
      </p:sp>
      <p:sp>
        <p:nvSpPr>
          <p:cNvPr id="45" name="ZoneTexte 44">
            <a:extLst>
              <a:ext uri="{FF2B5EF4-FFF2-40B4-BE49-F238E27FC236}">
                <a16:creationId xmlns:a16="http://schemas.microsoft.com/office/drawing/2014/main" id="{B7B1A4FE-D00F-3A35-160F-5939925CCCFC}"/>
              </a:ext>
            </a:extLst>
          </p:cNvPr>
          <p:cNvSpPr txBox="1"/>
          <p:nvPr/>
        </p:nvSpPr>
        <p:spPr>
          <a:xfrm>
            <a:off x="4043526" y="1144098"/>
            <a:ext cx="357537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b="1" i="1" kern="4900" dirty="0">
                <a:solidFill>
                  <a:srgbClr val="3CB99C"/>
                </a:solidFill>
                <a:latin typeface="Ubuntu" panose="020B0504030602030204" pitchFamily="34" charset="0"/>
              </a:rPr>
              <a:t>+</a:t>
            </a:r>
            <a:endParaRPr lang="fr-FR" sz="1600" i="1" kern="4900" dirty="0">
              <a:latin typeface="Ubuntu Light" panose="020B0304030602030204" pitchFamily="34" charset="0"/>
            </a:endParaRPr>
          </a:p>
        </p:txBody>
      </p:sp>
      <p:sp>
        <p:nvSpPr>
          <p:cNvPr id="46" name="Flèche : chevron 45">
            <a:extLst>
              <a:ext uri="{FF2B5EF4-FFF2-40B4-BE49-F238E27FC236}">
                <a16:creationId xmlns:a16="http://schemas.microsoft.com/office/drawing/2014/main" id="{19F55962-8681-3A88-C4D7-D4A869898005}"/>
              </a:ext>
            </a:extLst>
          </p:cNvPr>
          <p:cNvSpPr/>
          <p:nvPr/>
        </p:nvSpPr>
        <p:spPr>
          <a:xfrm rot="16200000">
            <a:off x="2145804" y="4408507"/>
            <a:ext cx="1030824" cy="1317623"/>
          </a:xfrm>
          <a:prstGeom prst="chevron">
            <a:avLst>
              <a:gd name="adj" fmla="val 100000"/>
            </a:avLst>
          </a:prstGeom>
          <a:ln w="127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grpSp>
        <p:nvGrpSpPr>
          <p:cNvPr id="47" name="Groupe 46">
            <a:extLst>
              <a:ext uri="{FF2B5EF4-FFF2-40B4-BE49-F238E27FC236}">
                <a16:creationId xmlns:a16="http://schemas.microsoft.com/office/drawing/2014/main" id="{5273BD37-F085-7BE6-33A2-A12366B526AC}"/>
              </a:ext>
            </a:extLst>
          </p:cNvPr>
          <p:cNvGrpSpPr/>
          <p:nvPr/>
        </p:nvGrpSpPr>
        <p:grpSpPr>
          <a:xfrm>
            <a:off x="3068980" y="5655636"/>
            <a:ext cx="572538" cy="230832"/>
            <a:chOff x="1241989" y="2551413"/>
            <a:chExt cx="572538" cy="230832"/>
          </a:xfrm>
        </p:grpSpPr>
        <p:sp>
          <p:nvSpPr>
            <p:cNvPr id="48" name="Parallélogramme 47">
              <a:extLst>
                <a:ext uri="{FF2B5EF4-FFF2-40B4-BE49-F238E27FC236}">
                  <a16:creationId xmlns:a16="http://schemas.microsoft.com/office/drawing/2014/main" id="{0639A2F4-025E-5D11-8A5D-8CAEF38C8C50}"/>
                </a:ext>
              </a:extLst>
            </p:cNvPr>
            <p:cNvSpPr/>
            <p:nvPr/>
          </p:nvSpPr>
          <p:spPr>
            <a:xfrm>
              <a:off x="1246871" y="2588954"/>
              <a:ext cx="562775" cy="155751"/>
            </a:xfrm>
            <a:prstGeom prst="parallelogram">
              <a:avLst/>
            </a:prstGeom>
            <a:solidFill>
              <a:srgbClr val="00426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9" name="ZoneTexte 48">
              <a:extLst>
                <a:ext uri="{FF2B5EF4-FFF2-40B4-BE49-F238E27FC236}">
                  <a16:creationId xmlns:a16="http://schemas.microsoft.com/office/drawing/2014/main" id="{EADCB030-694C-64ED-FE3A-DD336007A29C}"/>
                </a:ext>
              </a:extLst>
            </p:cNvPr>
            <p:cNvSpPr txBox="1"/>
            <p:nvPr/>
          </p:nvSpPr>
          <p:spPr>
            <a:xfrm>
              <a:off x="1241989" y="2551413"/>
              <a:ext cx="572538" cy="2308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fr-FR" sz="900" b="1" dirty="0">
                  <a:solidFill>
                    <a:schemeClr val="bg1"/>
                  </a:solidFill>
                  <a:latin typeface="Ubuntu Light" panose="020B0304030602030204" pitchFamily="34" charset="0"/>
                </a:rPr>
                <a:t>affixe</a:t>
              </a:r>
              <a:endParaRPr lang="fr-FR" sz="9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0" name="Groupe 49">
            <a:extLst>
              <a:ext uri="{FF2B5EF4-FFF2-40B4-BE49-F238E27FC236}">
                <a16:creationId xmlns:a16="http://schemas.microsoft.com/office/drawing/2014/main" id="{626D9EE7-84B2-9651-1BF0-91E5B8D94568}"/>
              </a:ext>
            </a:extLst>
          </p:cNvPr>
          <p:cNvGrpSpPr/>
          <p:nvPr/>
        </p:nvGrpSpPr>
        <p:grpSpPr>
          <a:xfrm>
            <a:off x="1692336" y="5655636"/>
            <a:ext cx="572539" cy="230832"/>
            <a:chOff x="1223813" y="2547851"/>
            <a:chExt cx="585833" cy="230832"/>
          </a:xfrm>
        </p:grpSpPr>
        <p:sp>
          <p:nvSpPr>
            <p:cNvPr id="51" name="Parallélogramme 50">
              <a:extLst>
                <a:ext uri="{FF2B5EF4-FFF2-40B4-BE49-F238E27FC236}">
                  <a16:creationId xmlns:a16="http://schemas.microsoft.com/office/drawing/2014/main" id="{731759C8-0E40-7AA4-0BA6-641903DFC92E}"/>
                </a:ext>
              </a:extLst>
            </p:cNvPr>
            <p:cNvSpPr/>
            <p:nvPr/>
          </p:nvSpPr>
          <p:spPr>
            <a:xfrm>
              <a:off x="1240123" y="2588954"/>
              <a:ext cx="569523" cy="155751"/>
            </a:xfrm>
            <a:prstGeom prst="parallelogram">
              <a:avLst/>
            </a:prstGeom>
            <a:solidFill>
              <a:srgbClr val="08808A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2" name="ZoneTexte 51">
              <a:extLst>
                <a:ext uri="{FF2B5EF4-FFF2-40B4-BE49-F238E27FC236}">
                  <a16:creationId xmlns:a16="http://schemas.microsoft.com/office/drawing/2014/main" id="{AFADCD18-2994-98E0-677C-B607E05D48D9}"/>
                </a:ext>
              </a:extLst>
            </p:cNvPr>
            <p:cNvSpPr txBox="1"/>
            <p:nvPr/>
          </p:nvSpPr>
          <p:spPr>
            <a:xfrm>
              <a:off x="1223813" y="2547851"/>
              <a:ext cx="585833" cy="2308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fr-FR" sz="900" b="1" dirty="0">
                  <a:solidFill>
                    <a:schemeClr val="bg1"/>
                  </a:solidFill>
                  <a:latin typeface="Ubuntu Light" panose="020B0304030602030204" pitchFamily="34" charset="0"/>
                </a:rPr>
                <a:t>base</a:t>
              </a:r>
              <a:endParaRPr lang="fr-FR" sz="900" b="1" dirty="0">
                <a:solidFill>
                  <a:schemeClr val="bg1"/>
                </a:solidFill>
              </a:endParaRPr>
            </a:p>
          </p:txBody>
        </p:sp>
      </p:grpSp>
      <p:pic>
        <p:nvPicPr>
          <p:cNvPr id="53" name="Diapo 20">
            <a:hlinkClick r:id="" action="ppaction://media"/>
            <a:extLst>
              <a:ext uri="{FF2B5EF4-FFF2-40B4-BE49-F238E27FC236}">
                <a16:creationId xmlns:a16="http://schemas.microsoft.com/office/drawing/2014/main" id="{20FE5630-7B5F-4A3D-F95C-55ACE6E3A8DE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867284" y="3219667"/>
            <a:ext cx="609601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4668029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104" fill="hold"/>
                                        <p:tgtEl>
                                          <p:spTgt spid="5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3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rallélogramme 1">
            <a:extLst>
              <a:ext uri="{FF2B5EF4-FFF2-40B4-BE49-F238E27FC236}">
                <a16:creationId xmlns:a16="http://schemas.microsoft.com/office/drawing/2014/main" id="{99BCD1FF-4761-A24B-E552-7BAEA2515163}"/>
              </a:ext>
            </a:extLst>
          </p:cNvPr>
          <p:cNvSpPr/>
          <p:nvPr/>
        </p:nvSpPr>
        <p:spPr>
          <a:xfrm>
            <a:off x="6261866" y="4701789"/>
            <a:ext cx="855205" cy="252000"/>
          </a:xfrm>
          <a:prstGeom prst="parallelogram">
            <a:avLst>
              <a:gd name="adj" fmla="val 0"/>
            </a:avLst>
          </a:prstGeom>
          <a:solidFill>
            <a:srgbClr val="08808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01215AB2-2487-3A93-7536-EB8448D0FC8E}"/>
              </a:ext>
            </a:extLst>
          </p:cNvPr>
          <p:cNvSpPr txBox="1"/>
          <p:nvPr/>
        </p:nvSpPr>
        <p:spPr>
          <a:xfrm>
            <a:off x="6247548" y="4737308"/>
            <a:ext cx="855204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900" b="1" cap="small" dirty="0">
                <a:solidFill>
                  <a:schemeClr val="bg1"/>
                </a:solidFill>
                <a:latin typeface="Ubuntu Light" panose="020B0304030602030204" pitchFamily="34" charset="0"/>
              </a:rPr>
              <a:t>2</a:t>
            </a:r>
            <a:r>
              <a:rPr lang="fr-FR" sz="900" b="1" cap="small" baseline="30000" dirty="0">
                <a:solidFill>
                  <a:schemeClr val="bg1"/>
                </a:solidFill>
                <a:latin typeface="Ubuntu Light" panose="020B0304030602030204" pitchFamily="34" charset="0"/>
              </a:rPr>
              <a:t>e</a:t>
            </a:r>
            <a:r>
              <a:rPr lang="fr-FR" sz="900" b="1" cap="small" dirty="0">
                <a:solidFill>
                  <a:schemeClr val="bg1"/>
                </a:solidFill>
                <a:latin typeface="Ubuntu Light" panose="020B0304030602030204" pitchFamily="34" charset="0"/>
              </a:rPr>
              <a:t> niveau</a:t>
            </a:r>
            <a:endParaRPr lang="fr-FR" sz="900" b="1" cap="small" dirty="0">
              <a:solidFill>
                <a:schemeClr val="bg1"/>
              </a:solidFill>
            </a:endParaRPr>
          </a:p>
        </p:txBody>
      </p:sp>
      <p:sp>
        <p:nvSpPr>
          <p:cNvPr id="4" name="Parallélogramme 3">
            <a:extLst>
              <a:ext uri="{FF2B5EF4-FFF2-40B4-BE49-F238E27FC236}">
                <a16:creationId xmlns:a16="http://schemas.microsoft.com/office/drawing/2014/main" id="{D7821DED-0A59-99FB-CB29-B1A5C810ACB9}"/>
              </a:ext>
            </a:extLst>
          </p:cNvPr>
          <p:cNvSpPr/>
          <p:nvPr/>
        </p:nvSpPr>
        <p:spPr>
          <a:xfrm>
            <a:off x="6241226" y="5774959"/>
            <a:ext cx="855205" cy="252000"/>
          </a:xfrm>
          <a:prstGeom prst="parallelogram">
            <a:avLst>
              <a:gd name="adj" fmla="val 0"/>
            </a:avLst>
          </a:prstGeom>
          <a:solidFill>
            <a:srgbClr val="08808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grpSp>
        <p:nvGrpSpPr>
          <p:cNvPr id="5" name="Groupe 4">
            <a:extLst>
              <a:ext uri="{FF2B5EF4-FFF2-40B4-BE49-F238E27FC236}">
                <a16:creationId xmlns:a16="http://schemas.microsoft.com/office/drawing/2014/main" id="{84C41CD2-BF68-D943-32CC-FE9B6BC155DD}"/>
              </a:ext>
            </a:extLst>
          </p:cNvPr>
          <p:cNvGrpSpPr/>
          <p:nvPr/>
        </p:nvGrpSpPr>
        <p:grpSpPr>
          <a:xfrm>
            <a:off x="526918" y="544102"/>
            <a:ext cx="6044084" cy="392436"/>
            <a:chOff x="561761" y="524786"/>
            <a:chExt cx="6044084" cy="392436"/>
          </a:xfrm>
        </p:grpSpPr>
        <p:sp>
          <p:nvSpPr>
            <p:cNvPr id="6" name="ZoneTexte 5">
              <a:extLst>
                <a:ext uri="{FF2B5EF4-FFF2-40B4-BE49-F238E27FC236}">
                  <a16:creationId xmlns:a16="http://schemas.microsoft.com/office/drawing/2014/main" id="{D73984D8-B529-C783-8D68-E6388877EA46}"/>
                </a:ext>
              </a:extLst>
            </p:cNvPr>
            <p:cNvSpPr txBox="1"/>
            <p:nvPr/>
          </p:nvSpPr>
          <p:spPr>
            <a:xfrm>
              <a:off x="561761" y="609445"/>
              <a:ext cx="604408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400" b="1" dirty="0">
                  <a:latin typeface="Ubuntu Light" panose="020B0304030602030204" pitchFamily="34" charset="0"/>
                  <a:cs typeface="Arial" panose="020B0604020202020204" pitchFamily="34" charset="0"/>
                </a:rPr>
                <a:t>ANALYSE MORPHOLOGIQUE DU MOT DÉRIVÉ : </a:t>
              </a:r>
              <a:r>
                <a:rPr lang="fr-FR" sz="1400" b="1" dirty="0">
                  <a:solidFill>
                    <a:srgbClr val="08808A"/>
                  </a:solidFill>
                  <a:latin typeface="Ubuntu Light" panose="020B0304030602030204" pitchFamily="34" charset="0"/>
                  <a:cs typeface="Arial" panose="020B0604020202020204" pitchFamily="34" charset="0"/>
                </a:rPr>
                <a:t>DÉNATIONALISATION</a:t>
              </a:r>
              <a:r>
                <a:rPr lang="fr-FR" sz="1400" b="1" dirty="0">
                  <a:latin typeface="Ubuntu Light" panose="020B0304030602030204" pitchFamily="34" charset="0"/>
                  <a:cs typeface="Arial" panose="020B0604020202020204" pitchFamily="34" charset="0"/>
                </a:rPr>
                <a:t> </a:t>
              </a:r>
            </a:p>
          </p:txBody>
        </p:sp>
        <p:cxnSp>
          <p:nvCxnSpPr>
            <p:cNvPr id="7" name="Connecteur droit 6">
              <a:extLst>
                <a:ext uri="{FF2B5EF4-FFF2-40B4-BE49-F238E27FC236}">
                  <a16:creationId xmlns:a16="http://schemas.microsoft.com/office/drawing/2014/main" id="{4CBA9374-FE4D-A1EE-7D70-B7D533FF659F}"/>
                </a:ext>
              </a:extLst>
            </p:cNvPr>
            <p:cNvCxnSpPr>
              <a:cxnSpLocks/>
            </p:cNvCxnSpPr>
            <p:nvPr/>
          </p:nvCxnSpPr>
          <p:spPr>
            <a:xfrm>
              <a:off x="648862" y="524786"/>
              <a:ext cx="5724637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Flèche : chevron 7">
            <a:extLst>
              <a:ext uri="{FF2B5EF4-FFF2-40B4-BE49-F238E27FC236}">
                <a16:creationId xmlns:a16="http://schemas.microsoft.com/office/drawing/2014/main" id="{84BE65B9-568F-093B-4337-01EF5CEF576D}"/>
              </a:ext>
            </a:extLst>
          </p:cNvPr>
          <p:cNvSpPr/>
          <p:nvPr/>
        </p:nvSpPr>
        <p:spPr>
          <a:xfrm rot="16200000">
            <a:off x="9271436" y="1739364"/>
            <a:ext cx="1030824" cy="1317623"/>
          </a:xfrm>
          <a:prstGeom prst="chevron">
            <a:avLst>
              <a:gd name="adj" fmla="val 100000"/>
            </a:avLst>
          </a:prstGeom>
          <a:ln w="127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9" name="Flèche : chevron 8">
            <a:extLst>
              <a:ext uri="{FF2B5EF4-FFF2-40B4-BE49-F238E27FC236}">
                <a16:creationId xmlns:a16="http://schemas.microsoft.com/office/drawing/2014/main" id="{FE90A04E-F803-8DEC-784E-548A4131FC72}"/>
              </a:ext>
            </a:extLst>
          </p:cNvPr>
          <p:cNvSpPr/>
          <p:nvPr/>
        </p:nvSpPr>
        <p:spPr>
          <a:xfrm rot="16200000">
            <a:off x="8612625" y="2770188"/>
            <a:ext cx="1030824" cy="1317623"/>
          </a:xfrm>
          <a:prstGeom prst="chevron">
            <a:avLst>
              <a:gd name="adj" fmla="val 100000"/>
            </a:avLst>
          </a:prstGeom>
          <a:ln w="127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10" name="Flèche : chevron 9">
            <a:extLst>
              <a:ext uri="{FF2B5EF4-FFF2-40B4-BE49-F238E27FC236}">
                <a16:creationId xmlns:a16="http://schemas.microsoft.com/office/drawing/2014/main" id="{58D02A6F-F5D0-10AB-E650-176C760D3266}"/>
              </a:ext>
            </a:extLst>
          </p:cNvPr>
          <p:cNvSpPr/>
          <p:nvPr/>
        </p:nvSpPr>
        <p:spPr>
          <a:xfrm rot="16200000">
            <a:off x="9271436" y="3801012"/>
            <a:ext cx="1030824" cy="1317623"/>
          </a:xfrm>
          <a:prstGeom prst="chevron">
            <a:avLst>
              <a:gd name="adj" fmla="val 100000"/>
            </a:avLst>
          </a:prstGeom>
          <a:ln w="127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11" name="Flèche : chevron 10">
            <a:extLst>
              <a:ext uri="{FF2B5EF4-FFF2-40B4-BE49-F238E27FC236}">
                <a16:creationId xmlns:a16="http://schemas.microsoft.com/office/drawing/2014/main" id="{724BDEAE-5A95-3335-9B3A-52E2DB56DBDD}"/>
              </a:ext>
            </a:extLst>
          </p:cNvPr>
          <p:cNvSpPr/>
          <p:nvPr/>
        </p:nvSpPr>
        <p:spPr>
          <a:xfrm rot="16200000">
            <a:off x="8612624" y="4831835"/>
            <a:ext cx="1030824" cy="1317623"/>
          </a:xfrm>
          <a:prstGeom prst="chevron">
            <a:avLst>
              <a:gd name="adj" fmla="val 100000"/>
            </a:avLst>
          </a:prstGeom>
          <a:ln w="127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B5249275-B9F4-FCD1-66D2-4BAF082755B7}"/>
              </a:ext>
            </a:extLst>
          </p:cNvPr>
          <p:cNvSpPr txBox="1"/>
          <p:nvPr/>
        </p:nvSpPr>
        <p:spPr>
          <a:xfrm>
            <a:off x="8079586" y="5685474"/>
            <a:ext cx="357537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b="1" kern="4900" dirty="0">
                <a:solidFill>
                  <a:srgbClr val="08808A"/>
                </a:solidFill>
                <a:latin typeface="Ubuntu" panose="020B0504030602030204" pitchFamily="34" charset="0"/>
              </a:rPr>
              <a:t>N</a:t>
            </a:r>
            <a:endParaRPr lang="fr-FR" sz="1600" kern="4900" dirty="0">
              <a:solidFill>
                <a:srgbClr val="08808A"/>
              </a:solidFill>
              <a:latin typeface="Ubuntu Light" panose="020B0304030602030204" pitchFamily="34" charset="0"/>
            </a:endParaRP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4C010777-EEFC-2FEA-4BE5-84E31FE5366D}"/>
              </a:ext>
            </a:extLst>
          </p:cNvPr>
          <p:cNvSpPr txBox="1"/>
          <p:nvPr/>
        </p:nvSpPr>
        <p:spPr>
          <a:xfrm>
            <a:off x="9832060" y="5685474"/>
            <a:ext cx="357537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b="1" kern="4900" dirty="0">
                <a:solidFill>
                  <a:srgbClr val="08808A"/>
                </a:solidFill>
                <a:latin typeface="Ubuntu" panose="020B0504030602030204" pitchFamily="34" charset="0"/>
              </a:rPr>
              <a:t>a</a:t>
            </a:r>
            <a:endParaRPr lang="fr-FR" sz="1600" kern="4900" dirty="0">
              <a:solidFill>
                <a:srgbClr val="08808A"/>
              </a:solidFill>
              <a:latin typeface="Ubuntu Light" panose="020B0304030602030204" pitchFamily="34" charset="0"/>
            </a:endParaRP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3B9E3A38-B1C4-C5CE-30BA-5BC83D0712C2}"/>
              </a:ext>
            </a:extLst>
          </p:cNvPr>
          <p:cNvSpPr txBox="1"/>
          <p:nvPr/>
        </p:nvSpPr>
        <p:spPr>
          <a:xfrm>
            <a:off x="8801673" y="4656437"/>
            <a:ext cx="357537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b="1" kern="4900" dirty="0">
                <a:solidFill>
                  <a:srgbClr val="08808A"/>
                </a:solidFill>
                <a:latin typeface="Ubuntu" panose="020B0504030602030204" pitchFamily="34" charset="0"/>
              </a:rPr>
              <a:t>A</a:t>
            </a:r>
            <a:endParaRPr lang="fr-FR" sz="1600" kern="4900" dirty="0">
              <a:solidFill>
                <a:srgbClr val="08808A"/>
              </a:solidFill>
              <a:latin typeface="Ubuntu Light" panose="020B0304030602030204" pitchFamily="34" charset="0"/>
            </a:endParaRP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41B974F3-6F07-768C-A5B4-4E51A78B0CD9}"/>
              </a:ext>
            </a:extLst>
          </p:cNvPr>
          <p:cNvSpPr txBox="1"/>
          <p:nvPr/>
        </p:nvSpPr>
        <p:spPr>
          <a:xfrm>
            <a:off x="10413910" y="4656437"/>
            <a:ext cx="357537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b="1" kern="4900" dirty="0">
                <a:solidFill>
                  <a:srgbClr val="08808A"/>
                </a:solidFill>
                <a:latin typeface="Ubuntu" panose="020B0504030602030204" pitchFamily="34" charset="0"/>
              </a:rPr>
              <a:t>v</a:t>
            </a:r>
            <a:endParaRPr lang="fr-FR" sz="1600" kern="4900" dirty="0">
              <a:solidFill>
                <a:srgbClr val="08808A"/>
              </a:solidFill>
              <a:latin typeface="Ubuntu Light" panose="020B0304030602030204" pitchFamily="34" charset="0"/>
            </a:endParaRP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86FED86B-BA81-E9C2-8B2E-797E9B90B2B9}"/>
              </a:ext>
            </a:extLst>
          </p:cNvPr>
          <p:cNvSpPr txBox="1"/>
          <p:nvPr/>
        </p:nvSpPr>
        <p:spPr>
          <a:xfrm>
            <a:off x="9745657" y="3623826"/>
            <a:ext cx="357537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b="1" kern="4900" dirty="0">
                <a:solidFill>
                  <a:srgbClr val="08808A"/>
                </a:solidFill>
                <a:latin typeface="Ubuntu" panose="020B0504030602030204" pitchFamily="34" charset="0"/>
              </a:rPr>
              <a:t>V</a:t>
            </a:r>
            <a:endParaRPr lang="fr-FR" sz="1600" kern="4900" dirty="0">
              <a:solidFill>
                <a:srgbClr val="08808A"/>
              </a:solidFill>
              <a:latin typeface="Ubuntu Light" panose="020B0304030602030204" pitchFamily="34" charset="0"/>
            </a:endParaRP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F3768E66-6E0D-D5DC-0AAE-FA5A215B7727}"/>
              </a:ext>
            </a:extLst>
          </p:cNvPr>
          <p:cNvSpPr txBox="1"/>
          <p:nvPr/>
        </p:nvSpPr>
        <p:spPr>
          <a:xfrm>
            <a:off x="8810666" y="2593517"/>
            <a:ext cx="566917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b="1" kern="4900" dirty="0">
                <a:solidFill>
                  <a:srgbClr val="08808A"/>
                </a:solidFill>
                <a:latin typeface="Ubuntu" panose="020B0504030602030204" pitchFamily="34" charset="0"/>
              </a:rPr>
              <a:t>V’</a:t>
            </a:r>
            <a:endParaRPr lang="fr-FR" sz="1600" kern="4900" dirty="0">
              <a:solidFill>
                <a:srgbClr val="08808A"/>
              </a:solidFill>
              <a:latin typeface="Ubuntu Light" panose="020B0304030602030204" pitchFamily="34" charset="0"/>
            </a:endParaRP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009327EA-873D-A101-D65A-D081755B8214}"/>
              </a:ext>
            </a:extLst>
          </p:cNvPr>
          <p:cNvSpPr txBox="1"/>
          <p:nvPr/>
        </p:nvSpPr>
        <p:spPr>
          <a:xfrm>
            <a:off x="10479571" y="2593517"/>
            <a:ext cx="566917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b="1" kern="4900" dirty="0">
                <a:solidFill>
                  <a:srgbClr val="08808A"/>
                </a:solidFill>
                <a:latin typeface="Ubuntu" panose="020B0504030602030204" pitchFamily="34" charset="0"/>
              </a:rPr>
              <a:t>n</a:t>
            </a:r>
            <a:endParaRPr lang="fr-FR" sz="1600" kern="4900" dirty="0">
              <a:solidFill>
                <a:srgbClr val="08808A"/>
              </a:solidFill>
              <a:latin typeface="Ubuntu Light" panose="020B0304030602030204" pitchFamily="34" charset="0"/>
            </a:endParaRP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6A705FD4-7CDF-CD6F-A442-0DFB696299D3}"/>
              </a:ext>
            </a:extLst>
          </p:cNvPr>
          <p:cNvSpPr txBox="1"/>
          <p:nvPr/>
        </p:nvSpPr>
        <p:spPr>
          <a:xfrm>
            <a:off x="9483936" y="1562177"/>
            <a:ext cx="566917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b="1" kern="4900" dirty="0">
                <a:solidFill>
                  <a:srgbClr val="08808A"/>
                </a:solidFill>
                <a:latin typeface="Ubuntu" panose="020B0504030602030204" pitchFamily="34" charset="0"/>
              </a:rPr>
              <a:t>N</a:t>
            </a:r>
            <a:endParaRPr lang="fr-FR" sz="1600" kern="4900" dirty="0">
              <a:solidFill>
                <a:srgbClr val="08808A"/>
              </a:solidFill>
              <a:latin typeface="Ubuntu Light" panose="020B0304030602030204" pitchFamily="34" charset="0"/>
            </a:endParaRP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37315C27-BCAD-F1FB-3686-2E89C63A9411}"/>
              </a:ext>
            </a:extLst>
          </p:cNvPr>
          <p:cNvSpPr txBox="1"/>
          <p:nvPr/>
        </p:nvSpPr>
        <p:spPr>
          <a:xfrm>
            <a:off x="8058270" y="3971848"/>
            <a:ext cx="775153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i="1" kern="4900" spc="190" dirty="0">
                <a:latin typeface="Ubuntu Light" panose="020B0304030602030204" pitchFamily="34" charset="0"/>
              </a:rPr>
              <a:t>dé-</a:t>
            </a:r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A55E5D10-8247-CEED-D7AB-5E56F89D2413}"/>
              </a:ext>
            </a:extLst>
          </p:cNvPr>
          <p:cNvSpPr txBox="1"/>
          <p:nvPr/>
        </p:nvSpPr>
        <p:spPr>
          <a:xfrm>
            <a:off x="7901974" y="6053692"/>
            <a:ext cx="1007499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i="1" kern="4900" spc="190" dirty="0">
                <a:latin typeface="Ubuntu Light" panose="020B0304030602030204" pitchFamily="34" charset="0"/>
              </a:rPr>
              <a:t>nation</a:t>
            </a: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E23A1F7E-FDAC-DCF6-211B-84C0F2CD12C8}"/>
              </a:ext>
            </a:extLst>
          </p:cNvPr>
          <p:cNvSpPr txBox="1"/>
          <p:nvPr/>
        </p:nvSpPr>
        <p:spPr>
          <a:xfrm>
            <a:off x="9704135" y="6053692"/>
            <a:ext cx="1007499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i="1" kern="4900" spc="190" dirty="0">
                <a:latin typeface="Ubuntu Light" panose="020B0304030602030204" pitchFamily="34" charset="0"/>
              </a:rPr>
              <a:t>-al</a:t>
            </a: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8DFAB26B-4C18-C4CD-C9CB-D538984DF0E3}"/>
              </a:ext>
            </a:extLst>
          </p:cNvPr>
          <p:cNvSpPr txBox="1"/>
          <p:nvPr/>
        </p:nvSpPr>
        <p:spPr>
          <a:xfrm>
            <a:off x="10317262" y="4921810"/>
            <a:ext cx="1007499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i="1" kern="4900" spc="190" dirty="0">
                <a:latin typeface="Ubuntu Light" panose="020B0304030602030204" pitchFamily="34" charset="0"/>
              </a:rPr>
              <a:t>-</a:t>
            </a:r>
            <a:r>
              <a:rPr lang="fr-FR" sz="1600" i="1" kern="4900" spc="190" dirty="0" err="1">
                <a:latin typeface="Ubuntu Light" panose="020B0304030602030204" pitchFamily="34" charset="0"/>
              </a:rPr>
              <a:t>is</a:t>
            </a:r>
            <a:endParaRPr lang="fr-FR" sz="1600" i="1" kern="4900" spc="190" dirty="0">
              <a:latin typeface="Ubuntu Light" panose="020B0304030602030204" pitchFamily="34" charset="0"/>
            </a:endParaRPr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64434883-183A-82BB-FB28-1BED508FC209}"/>
              </a:ext>
            </a:extLst>
          </p:cNvPr>
          <p:cNvSpPr txBox="1"/>
          <p:nvPr/>
        </p:nvSpPr>
        <p:spPr>
          <a:xfrm>
            <a:off x="10317262" y="2870924"/>
            <a:ext cx="1007499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i="1" kern="4900" spc="190" dirty="0">
                <a:latin typeface="Ubuntu Light" panose="020B0304030602030204" pitchFamily="34" charset="0"/>
              </a:rPr>
              <a:t>-</a:t>
            </a:r>
            <a:r>
              <a:rPr lang="fr-FR" sz="1600" i="1" kern="4900" spc="190" dirty="0" err="1">
                <a:latin typeface="Ubuntu Light" panose="020B0304030602030204" pitchFamily="34" charset="0"/>
              </a:rPr>
              <a:t>ation</a:t>
            </a:r>
            <a:endParaRPr lang="fr-FR" sz="1600" i="1" kern="4900" spc="190" dirty="0">
              <a:latin typeface="Ubuntu Light" panose="020B0304030602030204" pitchFamily="34" charset="0"/>
            </a:endParaRPr>
          </a:p>
        </p:txBody>
      </p:sp>
      <p:cxnSp>
        <p:nvCxnSpPr>
          <p:cNvPr id="25" name="Connecteur droit 24">
            <a:extLst>
              <a:ext uri="{FF2B5EF4-FFF2-40B4-BE49-F238E27FC236}">
                <a16:creationId xmlns:a16="http://schemas.microsoft.com/office/drawing/2014/main" id="{A9A019C8-A986-DF9B-5869-0BA6FE39B684}"/>
              </a:ext>
            </a:extLst>
          </p:cNvPr>
          <p:cNvCxnSpPr>
            <a:cxnSpLocks/>
          </p:cNvCxnSpPr>
          <p:nvPr/>
        </p:nvCxnSpPr>
        <p:spPr>
          <a:xfrm flipH="1">
            <a:off x="6236215" y="6067019"/>
            <a:ext cx="3558253" cy="0"/>
          </a:xfrm>
          <a:prstGeom prst="line">
            <a:avLst/>
          </a:prstGeom>
          <a:ln>
            <a:solidFill>
              <a:srgbClr val="08808A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ZoneTexte 25">
            <a:extLst>
              <a:ext uri="{FF2B5EF4-FFF2-40B4-BE49-F238E27FC236}">
                <a16:creationId xmlns:a16="http://schemas.microsoft.com/office/drawing/2014/main" id="{2ADD65B6-8641-3483-CFCB-11EA09C6EFC3}"/>
              </a:ext>
            </a:extLst>
          </p:cNvPr>
          <p:cNvSpPr txBox="1"/>
          <p:nvPr/>
        </p:nvSpPr>
        <p:spPr>
          <a:xfrm>
            <a:off x="6227739" y="5810160"/>
            <a:ext cx="855204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900" b="1" cap="small" dirty="0">
                <a:solidFill>
                  <a:schemeClr val="bg1"/>
                </a:solidFill>
                <a:latin typeface="Ubuntu Light" panose="020B0304030602030204" pitchFamily="34" charset="0"/>
              </a:rPr>
              <a:t>1</a:t>
            </a:r>
            <a:r>
              <a:rPr lang="fr-FR" sz="900" b="1" cap="small" baseline="30000" dirty="0">
                <a:solidFill>
                  <a:schemeClr val="bg1"/>
                </a:solidFill>
                <a:latin typeface="Ubuntu Light" panose="020B0304030602030204" pitchFamily="34" charset="0"/>
              </a:rPr>
              <a:t>e</a:t>
            </a:r>
            <a:r>
              <a:rPr lang="fr-FR" sz="900" b="1" cap="small" dirty="0">
                <a:solidFill>
                  <a:schemeClr val="bg1"/>
                </a:solidFill>
                <a:latin typeface="Ubuntu Light" panose="020B0304030602030204" pitchFamily="34" charset="0"/>
              </a:rPr>
              <a:t> niveau</a:t>
            </a:r>
            <a:endParaRPr lang="fr-FR" sz="900" b="1" cap="small" dirty="0">
              <a:solidFill>
                <a:schemeClr val="bg1"/>
              </a:solidFill>
            </a:endParaRPr>
          </a:p>
        </p:txBody>
      </p:sp>
      <p:cxnSp>
        <p:nvCxnSpPr>
          <p:cNvPr id="27" name="Connecteur droit 26">
            <a:extLst>
              <a:ext uri="{FF2B5EF4-FFF2-40B4-BE49-F238E27FC236}">
                <a16:creationId xmlns:a16="http://schemas.microsoft.com/office/drawing/2014/main" id="{BF294585-A5DA-B0EE-9B64-C79F6830D118}"/>
              </a:ext>
            </a:extLst>
          </p:cNvPr>
          <p:cNvCxnSpPr>
            <a:cxnSpLocks/>
          </p:cNvCxnSpPr>
          <p:nvPr/>
        </p:nvCxnSpPr>
        <p:spPr>
          <a:xfrm flipH="1">
            <a:off x="6257925" y="4994167"/>
            <a:ext cx="4187735" cy="0"/>
          </a:xfrm>
          <a:prstGeom prst="line">
            <a:avLst/>
          </a:prstGeom>
          <a:ln>
            <a:solidFill>
              <a:srgbClr val="08808A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Parallélogramme 27">
            <a:extLst>
              <a:ext uri="{FF2B5EF4-FFF2-40B4-BE49-F238E27FC236}">
                <a16:creationId xmlns:a16="http://schemas.microsoft.com/office/drawing/2014/main" id="{52665A4C-8628-E99B-8371-47EF7EEB3498}"/>
              </a:ext>
            </a:extLst>
          </p:cNvPr>
          <p:cNvSpPr/>
          <p:nvPr/>
        </p:nvSpPr>
        <p:spPr>
          <a:xfrm>
            <a:off x="6249449" y="3652293"/>
            <a:ext cx="855205" cy="252000"/>
          </a:xfrm>
          <a:prstGeom prst="parallelogram">
            <a:avLst>
              <a:gd name="adj" fmla="val 0"/>
            </a:avLst>
          </a:prstGeom>
          <a:solidFill>
            <a:srgbClr val="08808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9" name="ZoneTexte 28">
            <a:extLst>
              <a:ext uri="{FF2B5EF4-FFF2-40B4-BE49-F238E27FC236}">
                <a16:creationId xmlns:a16="http://schemas.microsoft.com/office/drawing/2014/main" id="{FC6AF938-B330-F34E-4168-974B533F2E01}"/>
              </a:ext>
            </a:extLst>
          </p:cNvPr>
          <p:cNvSpPr txBox="1"/>
          <p:nvPr/>
        </p:nvSpPr>
        <p:spPr>
          <a:xfrm>
            <a:off x="6236215" y="3694382"/>
            <a:ext cx="855204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900" b="1" cap="small" dirty="0">
                <a:solidFill>
                  <a:schemeClr val="bg1"/>
                </a:solidFill>
                <a:latin typeface="Ubuntu Light" panose="020B0304030602030204" pitchFamily="34" charset="0"/>
              </a:rPr>
              <a:t>3</a:t>
            </a:r>
            <a:r>
              <a:rPr lang="fr-FR" sz="900" b="1" cap="small" baseline="30000" dirty="0">
                <a:solidFill>
                  <a:schemeClr val="bg1"/>
                </a:solidFill>
                <a:latin typeface="Ubuntu Light" panose="020B0304030602030204" pitchFamily="34" charset="0"/>
              </a:rPr>
              <a:t>e</a:t>
            </a:r>
            <a:r>
              <a:rPr lang="fr-FR" sz="900" b="1" cap="small" dirty="0">
                <a:solidFill>
                  <a:schemeClr val="bg1"/>
                </a:solidFill>
                <a:latin typeface="Ubuntu Light" panose="020B0304030602030204" pitchFamily="34" charset="0"/>
              </a:rPr>
              <a:t> niveau</a:t>
            </a:r>
            <a:endParaRPr lang="fr-FR" sz="900" b="1" cap="small" dirty="0">
              <a:solidFill>
                <a:schemeClr val="bg1"/>
              </a:solidFill>
            </a:endParaRPr>
          </a:p>
        </p:txBody>
      </p:sp>
      <p:cxnSp>
        <p:nvCxnSpPr>
          <p:cNvPr id="30" name="Connecteur droit 29">
            <a:extLst>
              <a:ext uri="{FF2B5EF4-FFF2-40B4-BE49-F238E27FC236}">
                <a16:creationId xmlns:a16="http://schemas.microsoft.com/office/drawing/2014/main" id="{42BD464B-3169-8B3B-7E2C-CE85A5453BE0}"/>
              </a:ext>
            </a:extLst>
          </p:cNvPr>
          <p:cNvCxnSpPr>
            <a:cxnSpLocks/>
          </p:cNvCxnSpPr>
          <p:nvPr/>
        </p:nvCxnSpPr>
        <p:spPr>
          <a:xfrm flipH="1">
            <a:off x="6236215" y="3951241"/>
            <a:ext cx="3566729" cy="0"/>
          </a:xfrm>
          <a:prstGeom prst="line">
            <a:avLst/>
          </a:prstGeom>
          <a:ln>
            <a:solidFill>
              <a:srgbClr val="08808A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Connecteur droit 30">
            <a:extLst>
              <a:ext uri="{FF2B5EF4-FFF2-40B4-BE49-F238E27FC236}">
                <a16:creationId xmlns:a16="http://schemas.microsoft.com/office/drawing/2014/main" id="{3A466353-D72A-31F4-96A7-4B6A8F71EBC4}"/>
              </a:ext>
            </a:extLst>
          </p:cNvPr>
          <p:cNvCxnSpPr>
            <a:cxnSpLocks/>
          </p:cNvCxnSpPr>
          <p:nvPr/>
        </p:nvCxnSpPr>
        <p:spPr>
          <a:xfrm flipH="1">
            <a:off x="6257925" y="2936899"/>
            <a:ext cx="4187735" cy="0"/>
          </a:xfrm>
          <a:prstGeom prst="line">
            <a:avLst/>
          </a:prstGeom>
          <a:ln>
            <a:solidFill>
              <a:srgbClr val="08808A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Parallélogramme 31">
            <a:extLst>
              <a:ext uri="{FF2B5EF4-FFF2-40B4-BE49-F238E27FC236}">
                <a16:creationId xmlns:a16="http://schemas.microsoft.com/office/drawing/2014/main" id="{5D66CB6E-5541-FBE5-3CCC-F752E607B4CF}"/>
              </a:ext>
            </a:extLst>
          </p:cNvPr>
          <p:cNvSpPr/>
          <p:nvPr/>
        </p:nvSpPr>
        <p:spPr>
          <a:xfrm>
            <a:off x="6257925" y="2663993"/>
            <a:ext cx="855205" cy="252000"/>
          </a:xfrm>
          <a:prstGeom prst="parallelogram">
            <a:avLst>
              <a:gd name="adj" fmla="val 0"/>
            </a:avLst>
          </a:prstGeom>
          <a:solidFill>
            <a:srgbClr val="08808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3" name="ZoneTexte 32">
            <a:extLst>
              <a:ext uri="{FF2B5EF4-FFF2-40B4-BE49-F238E27FC236}">
                <a16:creationId xmlns:a16="http://schemas.microsoft.com/office/drawing/2014/main" id="{79607CBC-7EFF-7AFD-9B01-08A872085ECC}"/>
              </a:ext>
            </a:extLst>
          </p:cNvPr>
          <p:cNvSpPr txBox="1"/>
          <p:nvPr/>
        </p:nvSpPr>
        <p:spPr>
          <a:xfrm>
            <a:off x="6243607" y="2680040"/>
            <a:ext cx="855204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900" b="1" cap="small" dirty="0">
                <a:solidFill>
                  <a:schemeClr val="bg1"/>
                </a:solidFill>
                <a:latin typeface="Ubuntu Light" panose="020B0304030602030204" pitchFamily="34" charset="0"/>
              </a:rPr>
              <a:t>4</a:t>
            </a:r>
            <a:r>
              <a:rPr lang="fr-FR" sz="900" b="1" cap="small" baseline="30000" dirty="0">
                <a:solidFill>
                  <a:schemeClr val="bg1"/>
                </a:solidFill>
                <a:latin typeface="Ubuntu Light" panose="020B0304030602030204" pitchFamily="34" charset="0"/>
              </a:rPr>
              <a:t>e</a:t>
            </a:r>
            <a:r>
              <a:rPr lang="fr-FR" sz="900" b="1" cap="small" dirty="0">
                <a:solidFill>
                  <a:schemeClr val="bg1"/>
                </a:solidFill>
                <a:latin typeface="Ubuntu Light" panose="020B0304030602030204" pitchFamily="34" charset="0"/>
              </a:rPr>
              <a:t> niveau</a:t>
            </a:r>
            <a:endParaRPr lang="fr-FR" sz="900" b="1" cap="small" dirty="0">
              <a:solidFill>
                <a:schemeClr val="bg1"/>
              </a:solidFill>
            </a:endParaRPr>
          </a:p>
        </p:txBody>
      </p:sp>
      <p:sp>
        <p:nvSpPr>
          <p:cNvPr id="34" name="ZoneTexte 33">
            <a:extLst>
              <a:ext uri="{FF2B5EF4-FFF2-40B4-BE49-F238E27FC236}">
                <a16:creationId xmlns:a16="http://schemas.microsoft.com/office/drawing/2014/main" id="{F6311292-0C9A-E931-FF00-856884733158}"/>
              </a:ext>
            </a:extLst>
          </p:cNvPr>
          <p:cNvSpPr txBox="1"/>
          <p:nvPr/>
        </p:nvSpPr>
        <p:spPr>
          <a:xfrm>
            <a:off x="1454139" y="5928141"/>
            <a:ext cx="1057085" cy="3113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100" i="1" kern="4900" dirty="0">
                <a:latin typeface="Ubuntu Light" panose="020B0304030602030204" pitchFamily="34" charset="0"/>
              </a:rPr>
              <a:t>Complément</a:t>
            </a:r>
          </a:p>
        </p:txBody>
      </p:sp>
      <p:sp>
        <p:nvSpPr>
          <p:cNvPr id="35" name="ZoneTexte 34">
            <a:extLst>
              <a:ext uri="{FF2B5EF4-FFF2-40B4-BE49-F238E27FC236}">
                <a16:creationId xmlns:a16="http://schemas.microsoft.com/office/drawing/2014/main" id="{2BF033E1-C617-579E-7122-C76CDA6F65B2}"/>
              </a:ext>
            </a:extLst>
          </p:cNvPr>
          <p:cNvSpPr txBox="1"/>
          <p:nvPr/>
        </p:nvSpPr>
        <p:spPr>
          <a:xfrm>
            <a:off x="3125715" y="5928141"/>
            <a:ext cx="494106" cy="3113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r-FR" sz="1100" i="1" kern="4900" dirty="0">
                <a:latin typeface="Ubuntu Light" panose="020B0304030602030204" pitchFamily="34" charset="0"/>
              </a:rPr>
              <a:t>tête</a:t>
            </a:r>
          </a:p>
        </p:txBody>
      </p:sp>
      <p:sp>
        <p:nvSpPr>
          <p:cNvPr id="36" name="ZoneTexte 35">
            <a:extLst>
              <a:ext uri="{FF2B5EF4-FFF2-40B4-BE49-F238E27FC236}">
                <a16:creationId xmlns:a16="http://schemas.microsoft.com/office/drawing/2014/main" id="{B72F9917-E82B-588D-F2A7-25EE6DB0A966}"/>
              </a:ext>
            </a:extLst>
          </p:cNvPr>
          <p:cNvSpPr txBox="1"/>
          <p:nvPr/>
        </p:nvSpPr>
        <p:spPr>
          <a:xfrm>
            <a:off x="685527" y="1144098"/>
            <a:ext cx="517239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i="1" kern="4900" dirty="0">
                <a:latin typeface="Ubuntu Light" panose="020B0304030602030204" pitchFamily="34" charset="0"/>
              </a:rPr>
              <a:t>dé</a:t>
            </a:r>
          </a:p>
        </p:txBody>
      </p:sp>
      <p:sp>
        <p:nvSpPr>
          <p:cNvPr id="37" name="ZoneTexte 36">
            <a:extLst>
              <a:ext uri="{FF2B5EF4-FFF2-40B4-BE49-F238E27FC236}">
                <a16:creationId xmlns:a16="http://schemas.microsoft.com/office/drawing/2014/main" id="{4D1DCD80-1EEF-A771-89BC-A7CE1E5D3A43}"/>
              </a:ext>
            </a:extLst>
          </p:cNvPr>
          <p:cNvSpPr txBox="1"/>
          <p:nvPr/>
        </p:nvSpPr>
        <p:spPr>
          <a:xfrm>
            <a:off x="4416288" y="1144098"/>
            <a:ext cx="721918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i="1" kern="4900" dirty="0" err="1">
                <a:latin typeface="Ubuntu Light" panose="020B0304030602030204" pitchFamily="34" charset="0"/>
              </a:rPr>
              <a:t>ation</a:t>
            </a:r>
            <a:r>
              <a:rPr lang="fr-FR" sz="1600" i="1" kern="4900" dirty="0">
                <a:latin typeface="Ubuntu Light" panose="020B0304030602030204" pitchFamily="34" charset="0"/>
              </a:rPr>
              <a:t> </a:t>
            </a:r>
          </a:p>
        </p:txBody>
      </p:sp>
      <p:sp>
        <p:nvSpPr>
          <p:cNvPr id="38" name="ZoneTexte 37">
            <a:extLst>
              <a:ext uri="{FF2B5EF4-FFF2-40B4-BE49-F238E27FC236}">
                <a16:creationId xmlns:a16="http://schemas.microsoft.com/office/drawing/2014/main" id="{D15F64E8-E8E2-F47D-41E7-CC3E6FA995BE}"/>
              </a:ext>
            </a:extLst>
          </p:cNvPr>
          <p:cNvSpPr txBox="1"/>
          <p:nvPr/>
        </p:nvSpPr>
        <p:spPr>
          <a:xfrm>
            <a:off x="1590747" y="1144098"/>
            <a:ext cx="809206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i="1" kern="4900" dirty="0">
                <a:latin typeface="Ubuntu Light" panose="020B0304030602030204" pitchFamily="34" charset="0"/>
              </a:rPr>
              <a:t>nation</a:t>
            </a:r>
          </a:p>
        </p:txBody>
      </p:sp>
      <p:sp>
        <p:nvSpPr>
          <p:cNvPr id="39" name="ZoneTexte 38">
            <a:extLst>
              <a:ext uri="{FF2B5EF4-FFF2-40B4-BE49-F238E27FC236}">
                <a16:creationId xmlns:a16="http://schemas.microsoft.com/office/drawing/2014/main" id="{B1C88CC4-A2A9-1358-41BF-FA657A9AEBF6}"/>
              </a:ext>
            </a:extLst>
          </p:cNvPr>
          <p:cNvSpPr txBox="1"/>
          <p:nvPr/>
        </p:nvSpPr>
        <p:spPr>
          <a:xfrm>
            <a:off x="2787934" y="1144098"/>
            <a:ext cx="443152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i="1" kern="4900" dirty="0">
                <a:latin typeface="Ubuntu Light" panose="020B0304030602030204" pitchFamily="34" charset="0"/>
              </a:rPr>
              <a:t>al</a:t>
            </a:r>
          </a:p>
        </p:txBody>
      </p:sp>
      <p:sp>
        <p:nvSpPr>
          <p:cNvPr id="40" name="ZoneTexte 39">
            <a:extLst>
              <a:ext uri="{FF2B5EF4-FFF2-40B4-BE49-F238E27FC236}">
                <a16:creationId xmlns:a16="http://schemas.microsoft.com/office/drawing/2014/main" id="{348B1081-A3BA-5361-E9DC-A7184016DA36}"/>
              </a:ext>
            </a:extLst>
          </p:cNvPr>
          <p:cNvSpPr txBox="1"/>
          <p:nvPr/>
        </p:nvSpPr>
        <p:spPr>
          <a:xfrm>
            <a:off x="3619067" y="1144098"/>
            <a:ext cx="409237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i="1" kern="4900" dirty="0" err="1">
                <a:latin typeface="Ubuntu Light" panose="020B0304030602030204" pitchFamily="34" charset="0"/>
              </a:rPr>
              <a:t>is</a:t>
            </a:r>
            <a:endParaRPr lang="fr-FR" sz="1600" i="1" kern="4900" dirty="0">
              <a:latin typeface="Ubuntu Light" panose="020B0304030602030204" pitchFamily="34" charset="0"/>
            </a:endParaRPr>
          </a:p>
        </p:txBody>
      </p:sp>
      <p:sp>
        <p:nvSpPr>
          <p:cNvPr id="41" name="ZoneTexte 40">
            <a:extLst>
              <a:ext uri="{FF2B5EF4-FFF2-40B4-BE49-F238E27FC236}">
                <a16:creationId xmlns:a16="http://schemas.microsoft.com/office/drawing/2014/main" id="{641E2780-91A6-D5DC-3AA1-3BEB518E9A11}"/>
              </a:ext>
            </a:extLst>
          </p:cNvPr>
          <p:cNvSpPr txBox="1"/>
          <p:nvPr/>
        </p:nvSpPr>
        <p:spPr>
          <a:xfrm>
            <a:off x="1217988" y="1144098"/>
            <a:ext cx="357537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b="1" i="1" kern="4900" dirty="0">
                <a:solidFill>
                  <a:srgbClr val="3CB99C"/>
                </a:solidFill>
                <a:latin typeface="Ubuntu" panose="020B0504030602030204" pitchFamily="34" charset="0"/>
              </a:rPr>
              <a:t>+</a:t>
            </a:r>
            <a:endParaRPr lang="fr-FR" sz="1600" i="1" kern="4900" dirty="0">
              <a:latin typeface="Ubuntu Light" panose="020B0304030602030204" pitchFamily="34" charset="0"/>
            </a:endParaRPr>
          </a:p>
        </p:txBody>
      </p:sp>
      <p:sp>
        <p:nvSpPr>
          <p:cNvPr id="42" name="ZoneTexte 41">
            <a:extLst>
              <a:ext uri="{FF2B5EF4-FFF2-40B4-BE49-F238E27FC236}">
                <a16:creationId xmlns:a16="http://schemas.microsoft.com/office/drawing/2014/main" id="{78F2D978-DBDD-3DA1-AEBD-C6A91967FDF8}"/>
              </a:ext>
            </a:extLst>
          </p:cNvPr>
          <p:cNvSpPr txBox="1"/>
          <p:nvPr/>
        </p:nvSpPr>
        <p:spPr>
          <a:xfrm>
            <a:off x="2415175" y="1144098"/>
            <a:ext cx="357537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b="1" i="1" kern="4900" dirty="0">
                <a:solidFill>
                  <a:srgbClr val="3CB99C"/>
                </a:solidFill>
                <a:latin typeface="Ubuntu" panose="020B0504030602030204" pitchFamily="34" charset="0"/>
              </a:rPr>
              <a:t>+</a:t>
            </a:r>
            <a:endParaRPr lang="fr-FR" sz="1600" i="1" kern="4900" dirty="0">
              <a:latin typeface="Ubuntu Light" panose="020B0304030602030204" pitchFamily="34" charset="0"/>
            </a:endParaRPr>
          </a:p>
        </p:txBody>
      </p:sp>
      <p:sp>
        <p:nvSpPr>
          <p:cNvPr id="43" name="ZoneTexte 42">
            <a:extLst>
              <a:ext uri="{FF2B5EF4-FFF2-40B4-BE49-F238E27FC236}">
                <a16:creationId xmlns:a16="http://schemas.microsoft.com/office/drawing/2014/main" id="{24169830-11BF-13CA-3039-70C816359D85}"/>
              </a:ext>
            </a:extLst>
          </p:cNvPr>
          <p:cNvSpPr txBox="1"/>
          <p:nvPr/>
        </p:nvSpPr>
        <p:spPr>
          <a:xfrm>
            <a:off x="3246308" y="1144098"/>
            <a:ext cx="357537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b="1" i="1" kern="4900" dirty="0">
                <a:solidFill>
                  <a:srgbClr val="3CB99C"/>
                </a:solidFill>
                <a:latin typeface="Ubuntu" panose="020B0504030602030204" pitchFamily="34" charset="0"/>
              </a:rPr>
              <a:t>+</a:t>
            </a:r>
            <a:endParaRPr lang="fr-FR" sz="1600" i="1" kern="4900" dirty="0">
              <a:latin typeface="Ubuntu Light" panose="020B0304030602030204" pitchFamily="34" charset="0"/>
            </a:endParaRPr>
          </a:p>
        </p:txBody>
      </p:sp>
      <p:sp>
        <p:nvSpPr>
          <p:cNvPr id="44" name="ZoneTexte 43">
            <a:extLst>
              <a:ext uri="{FF2B5EF4-FFF2-40B4-BE49-F238E27FC236}">
                <a16:creationId xmlns:a16="http://schemas.microsoft.com/office/drawing/2014/main" id="{86ED91C5-7874-DA9B-FAFE-DA9FB3CEE371}"/>
              </a:ext>
            </a:extLst>
          </p:cNvPr>
          <p:cNvSpPr txBox="1"/>
          <p:nvPr/>
        </p:nvSpPr>
        <p:spPr>
          <a:xfrm>
            <a:off x="4043526" y="1144098"/>
            <a:ext cx="357537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b="1" i="1" kern="4900" dirty="0">
                <a:solidFill>
                  <a:srgbClr val="3CB99C"/>
                </a:solidFill>
                <a:latin typeface="Ubuntu" panose="020B0504030602030204" pitchFamily="34" charset="0"/>
              </a:rPr>
              <a:t>+</a:t>
            </a:r>
            <a:endParaRPr lang="fr-FR" sz="1600" i="1" kern="4900" dirty="0">
              <a:latin typeface="Ubuntu Light" panose="020B0304030602030204" pitchFamily="34" charset="0"/>
            </a:endParaRPr>
          </a:p>
        </p:txBody>
      </p:sp>
      <p:sp>
        <p:nvSpPr>
          <p:cNvPr id="45" name="ZoneTexte 44">
            <a:extLst>
              <a:ext uri="{FF2B5EF4-FFF2-40B4-BE49-F238E27FC236}">
                <a16:creationId xmlns:a16="http://schemas.microsoft.com/office/drawing/2014/main" id="{233AA25E-BCBC-5AE2-E5E8-6B43FD9D27F7}"/>
              </a:ext>
            </a:extLst>
          </p:cNvPr>
          <p:cNvSpPr txBox="1"/>
          <p:nvPr/>
        </p:nvSpPr>
        <p:spPr>
          <a:xfrm>
            <a:off x="1687824" y="5207214"/>
            <a:ext cx="357537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b="1" kern="4900" dirty="0">
                <a:solidFill>
                  <a:srgbClr val="08808A"/>
                </a:solidFill>
                <a:latin typeface="Ubuntu" panose="020B0504030602030204" pitchFamily="34" charset="0"/>
              </a:rPr>
              <a:t>Y</a:t>
            </a:r>
            <a:endParaRPr lang="fr-FR" sz="1600" kern="4900" dirty="0">
              <a:solidFill>
                <a:srgbClr val="08808A"/>
              </a:solidFill>
              <a:latin typeface="Ubuntu Light" panose="020B0304030602030204" pitchFamily="34" charset="0"/>
            </a:endParaRPr>
          </a:p>
        </p:txBody>
      </p:sp>
      <p:sp>
        <p:nvSpPr>
          <p:cNvPr id="46" name="ZoneTexte 45">
            <a:extLst>
              <a:ext uri="{FF2B5EF4-FFF2-40B4-BE49-F238E27FC236}">
                <a16:creationId xmlns:a16="http://schemas.microsoft.com/office/drawing/2014/main" id="{E753C7F6-44CF-2491-2B60-71290A141274}"/>
              </a:ext>
            </a:extLst>
          </p:cNvPr>
          <p:cNvSpPr txBox="1"/>
          <p:nvPr/>
        </p:nvSpPr>
        <p:spPr>
          <a:xfrm>
            <a:off x="3440298" y="5207214"/>
            <a:ext cx="357537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b="1" kern="4900" dirty="0">
                <a:solidFill>
                  <a:srgbClr val="08808A"/>
                </a:solidFill>
                <a:latin typeface="Ubuntu" panose="020B0504030602030204" pitchFamily="34" charset="0"/>
              </a:rPr>
              <a:t>x</a:t>
            </a:r>
            <a:endParaRPr lang="fr-FR" sz="1600" kern="4900" dirty="0">
              <a:solidFill>
                <a:srgbClr val="08808A"/>
              </a:solidFill>
              <a:latin typeface="Ubuntu Light" panose="020B0304030602030204" pitchFamily="34" charset="0"/>
            </a:endParaRPr>
          </a:p>
        </p:txBody>
      </p:sp>
      <p:sp>
        <p:nvSpPr>
          <p:cNvPr id="47" name="ZoneTexte 46">
            <a:extLst>
              <a:ext uri="{FF2B5EF4-FFF2-40B4-BE49-F238E27FC236}">
                <a16:creationId xmlns:a16="http://schemas.microsoft.com/office/drawing/2014/main" id="{DE1ABB5B-DBBF-0EA1-29FD-0589E541288E}"/>
              </a:ext>
            </a:extLst>
          </p:cNvPr>
          <p:cNvSpPr txBox="1"/>
          <p:nvPr/>
        </p:nvSpPr>
        <p:spPr>
          <a:xfrm>
            <a:off x="2409911" y="4178177"/>
            <a:ext cx="357537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b="1" kern="4900" dirty="0">
                <a:solidFill>
                  <a:srgbClr val="08808A"/>
                </a:solidFill>
                <a:latin typeface="Ubuntu" panose="020B0504030602030204" pitchFamily="34" charset="0"/>
              </a:rPr>
              <a:t>X</a:t>
            </a:r>
            <a:endParaRPr lang="fr-FR" sz="1600" kern="4900" dirty="0">
              <a:solidFill>
                <a:srgbClr val="08808A"/>
              </a:solidFill>
              <a:latin typeface="Ubuntu Light" panose="020B0304030602030204" pitchFamily="34" charset="0"/>
            </a:endParaRPr>
          </a:p>
        </p:txBody>
      </p:sp>
      <p:sp>
        <p:nvSpPr>
          <p:cNvPr id="48" name="Flèche : chevron 47">
            <a:extLst>
              <a:ext uri="{FF2B5EF4-FFF2-40B4-BE49-F238E27FC236}">
                <a16:creationId xmlns:a16="http://schemas.microsoft.com/office/drawing/2014/main" id="{6A535E9F-6934-BAD2-442F-288565FC888E}"/>
              </a:ext>
            </a:extLst>
          </p:cNvPr>
          <p:cNvSpPr/>
          <p:nvPr/>
        </p:nvSpPr>
        <p:spPr>
          <a:xfrm rot="16200000">
            <a:off x="2145804" y="4408507"/>
            <a:ext cx="1030824" cy="1317623"/>
          </a:xfrm>
          <a:prstGeom prst="chevron">
            <a:avLst>
              <a:gd name="adj" fmla="val 100000"/>
            </a:avLst>
          </a:prstGeom>
          <a:ln w="127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grpSp>
        <p:nvGrpSpPr>
          <p:cNvPr id="49" name="Groupe 48">
            <a:extLst>
              <a:ext uri="{FF2B5EF4-FFF2-40B4-BE49-F238E27FC236}">
                <a16:creationId xmlns:a16="http://schemas.microsoft.com/office/drawing/2014/main" id="{13C21EAA-2CAD-2107-A02E-8C23ECD34BF4}"/>
              </a:ext>
            </a:extLst>
          </p:cNvPr>
          <p:cNvGrpSpPr/>
          <p:nvPr/>
        </p:nvGrpSpPr>
        <p:grpSpPr>
          <a:xfrm>
            <a:off x="3068980" y="5655636"/>
            <a:ext cx="572538" cy="230832"/>
            <a:chOff x="1241989" y="2551413"/>
            <a:chExt cx="572538" cy="230832"/>
          </a:xfrm>
        </p:grpSpPr>
        <p:sp>
          <p:nvSpPr>
            <p:cNvPr id="50" name="Parallélogramme 49">
              <a:extLst>
                <a:ext uri="{FF2B5EF4-FFF2-40B4-BE49-F238E27FC236}">
                  <a16:creationId xmlns:a16="http://schemas.microsoft.com/office/drawing/2014/main" id="{2A3DF05F-3A3C-07AF-9202-4B88582BEE0F}"/>
                </a:ext>
              </a:extLst>
            </p:cNvPr>
            <p:cNvSpPr/>
            <p:nvPr/>
          </p:nvSpPr>
          <p:spPr>
            <a:xfrm>
              <a:off x="1246871" y="2588954"/>
              <a:ext cx="562775" cy="155751"/>
            </a:xfrm>
            <a:prstGeom prst="parallelogram">
              <a:avLst/>
            </a:prstGeom>
            <a:solidFill>
              <a:srgbClr val="00426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1" name="ZoneTexte 50">
              <a:extLst>
                <a:ext uri="{FF2B5EF4-FFF2-40B4-BE49-F238E27FC236}">
                  <a16:creationId xmlns:a16="http://schemas.microsoft.com/office/drawing/2014/main" id="{A72084B7-BFA6-B2C4-7D3D-D10175FE2CF8}"/>
                </a:ext>
              </a:extLst>
            </p:cNvPr>
            <p:cNvSpPr txBox="1"/>
            <p:nvPr/>
          </p:nvSpPr>
          <p:spPr>
            <a:xfrm>
              <a:off x="1241989" y="2551413"/>
              <a:ext cx="572538" cy="2308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fr-FR" sz="900" b="1" dirty="0">
                  <a:solidFill>
                    <a:schemeClr val="bg1"/>
                  </a:solidFill>
                  <a:latin typeface="Ubuntu Light" panose="020B0304030602030204" pitchFamily="34" charset="0"/>
                </a:rPr>
                <a:t>affixe</a:t>
              </a:r>
              <a:endParaRPr lang="fr-FR" sz="9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2" name="Groupe 51">
            <a:extLst>
              <a:ext uri="{FF2B5EF4-FFF2-40B4-BE49-F238E27FC236}">
                <a16:creationId xmlns:a16="http://schemas.microsoft.com/office/drawing/2014/main" id="{300C5827-E7DD-B668-5EC0-BAF01AC4FD2E}"/>
              </a:ext>
            </a:extLst>
          </p:cNvPr>
          <p:cNvGrpSpPr/>
          <p:nvPr/>
        </p:nvGrpSpPr>
        <p:grpSpPr>
          <a:xfrm>
            <a:off x="1692336" y="5655636"/>
            <a:ext cx="572539" cy="230832"/>
            <a:chOff x="1223813" y="2547851"/>
            <a:chExt cx="585833" cy="230832"/>
          </a:xfrm>
        </p:grpSpPr>
        <p:sp>
          <p:nvSpPr>
            <p:cNvPr id="53" name="Parallélogramme 52">
              <a:extLst>
                <a:ext uri="{FF2B5EF4-FFF2-40B4-BE49-F238E27FC236}">
                  <a16:creationId xmlns:a16="http://schemas.microsoft.com/office/drawing/2014/main" id="{796E0E1B-E4B9-3DB8-A7FE-2FF906BE4550}"/>
                </a:ext>
              </a:extLst>
            </p:cNvPr>
            <p:cNvSpPr/>
            <p:nvPr/>
          </p:nvSpPr>
          <p:spPr>
            <a:xfrm>
              <a:off x="1240123" y="2588954"/>
              <a:ext cx="569523" cy="155751"/>
            </a:xfrm>
            <a:prstGeom prst="parallelogram">
              <a:avLst/>
            </a:prstGeom>
            <a:solidFill>
              <a:srgbClr val="08808A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4" name="ZoneTexte 53">
              <a:extLst>
                <a:ext uri="{FF2B5EF4-FFF2-40B4-BE49-F238E27FC236}">
                  <a16:creationId xmlns:a16="http://schemas.microsoft.com/office/drawing/2014/main" id="{DF56D959-B781-B9DB-12C7-2FD800A5A9AB}"/>
                </a:ext>
              </a:extLst>
            </p:cNvPr>
            <p:cNvSpPr txBox="1"/>
            <p:nvPr/>
          </p:nvSpPr>
          <p:spPr>
            <a:xfrm>
              <a:off x="1223813" y="2547851"/>
              <a:ext cx="585833" cy="2308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fr-FR" sz="900" b="1" dirty="0">
                  <a:solidFill>
                    <a:schemeClr val="bg1"/>
                  </a:solidFill>
                  <a:latin typeface="Ubuntu Light" panose="020B0304030602030204" pitchFamily="34" charset="0"/>
                </a:rPr>
                <a:t>base</a:t>
              </a:r>
              <a:endParaRPr lang="fr-FR" sz="900" b="1" dirty="0">
                <a:solidFill>
                  <a:schemeClr val="bg1"/>
                </a:solidFill>
              </a:endParaRPr>
            </a:p>
          </p:txBody>
        </p:sp>
      </p:grpSp>
      <p:pic>
        <p:nvPicPr>
          <p:cNvPr id="55" name="Diapo 21">
            <a:hlinkClick r:id="" action="ppaction://media"/>
            <a:extLst>
              <a:ext uri="{FF2B5EF4-FFF2-40B4-BE49-F238E27FC236}">
                <a16:creationId xmlns:a16="http://schemas.microsoft.com/office/drawing/2014/main" id="{53819874-BB74-3A55-1E21-3D6F32DA65B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798893" y="452583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72544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600" fill="hold"/>
                                        <p:tgtEl>
                                          <p:spTgt spid="5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5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rallélogramme 1">
            <a:extLst>
              <a:ext uri="{FF2B5EF4-FFF2-40B4-BE49-F238E27FC236}">
                <a16:creationId xmlns:a16="http://schemas.microsoft.com/office/drawing/2014/main" id="{B5C47601-B74C-BA5C-DAD5-F12D0711574D}"/>
              </a:ext>
            </a:extLst>
          </p:cNvPr>
          <p:cNvSpPr/>
          <p:nvPr/>
        </p:nvSpPr>
        <p:spPr>
          <a:xfrm>
            <a:off x="6261866" y="4701789"/>
            <a:ext cx="855205" cy="252000"/>
          </a:xfrm>
          <a:prstGeom prst="parallelogram">
            <a:avLst>
              <a:gd name="adj" fmla="val 0"/>
            </a:avLst>
          </a:prstGeom>
          <a:solidFill>
            <a:srgbClr val="08808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B6002AB9-AB3D-4158-55EF-92EA7C513F19}"/>
              </a:ext>
            </a:extLst>
          </p:cNvPr>
          <p:cNvSpPr txBox="1"/>
          <p:nvPr/>
        </p:nvSpPr>
        <p:spPr>
          <a:xfrm>
            <a:off x="6247548" y="4737308"/>
            <a:ext cx="855204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900" b="1" cap="small" dirty="0">
                <a:solidFill>
                  <a:schemeClr val="bg1"/>
                </a:solidFill>
                <a:latin typeface="Ubuntu Light" panose="020B0304030602030204" pitchFamily="34" charset="0"/>
              </a:rPr>
              <a:t>2</a:t>
            </a:r>
            <a:r>
              <a:rPr lang="fr-FR" sz="900" b="1" cap="small" baseline="30000" dirty="0">
                <a:solidFill>
                  <a:schemeClr val="bg1"/>
                </a:solidFill>
                <a:latin typeface="Ubuntu Light" panose="020B0304030602030204" pitchFamily="34" charset="0"/>
              </a:rPr>
              <a:t>e</a:t>
            </a:r>
            <a:r>
              <a:rPr lang="fr-FR" sz="900" b="1" cap="small" dirty="0">
                <a:solidFill>
                  <a:schemeClr val="bg1"/>
                </a:solidFill>
                <a:latin typeface="Ubuntu Light" panose="020B0304030602030204" pitchFamily="34" charset="0"/>
              </a:rPr>
              <a:t> niveau</a:t>
            </a:r>
            <a:endParaRPr lang="fr-FR" sz="900" b="1" cap="small" dirty="0">
              <a:solidFill>
                <a:schemeClr val="bg1"/>
              </a:solidFill>
            </a:endParaRPr>
          </a:p>
        </p:txBody>
      </p:sp>
      <p:sp>
        <p:nvSpPr>
          <p:cNvPr id="4" name="Parallélogramme 3">
            <a:extLst>
              <a:ext uri="{FF2B5EF4-FFF2-40B4-BE49-F238E27FC236}">
                <a16:creationId xmlns:a16="http://schemas.microsoft.com/office/drawing/2014/main" id="{7EB9A6E5-CCF5-B120-531F-802F47A87B4C}"/>
              </a:ext>
            </a:extLst>
          </p:cNvPr>
          <p:cNvSpPr/>
          <p:nvPr/>
        </p:nvSpPr>
        <p:spPr>
          <a:xfrm>
            <a:off x="6241226" y="5774959"/>
            <a:ext cx="855205" cy="252000"/>
          </a:xfrm>
          <a:prstGeom prst="parallelogram">
            <a:avLst>
              <a:gd name="adj" fmla="val 0"/>
            </a:avLst>
          </a:prstGeom>
          <a:solidFill>
            <a:srgbClr val="08808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grpSp>
        <p:nvGrpSpPr>
          <p:cNvPr id="5" name="Groupe 4">
            <a:extLst>
              <a:ext uri="{FF2B5EF4-FFF2-40B4-BE49-F238E27FC236}">
                <a16:creationId xmlns:a16="http://schemas.microsoft.com/office/drawing/2014/main" id="{6D16B26F-1ED7-F255-A8E9-CCC428B40697}"/>
              </a:ext>
            </a:extLst>
          </p:cNvPr>
          <p:cNvGrpSpPr/>
          <p:nvPr/>
        </p:nvGrpSpPr>
        <p:grpSpPr>
          <a:xfrm>
            <a:off x="526918" y="544102"/>
            <a:ext cx="6044084" cy="392436"/>
            <a:chOff x="561761" y="524786"/>
            <a:chExt cx="6044084" cy="392436"/>
          </a:xfrm>
        </p:grpSpPr>
        <p:sp>
          <p:nvSpPr>
            <p:cNvPr id="6" name="ZoneTexte 5">
              <a:extLst>
                <a:ext uri="{FF2B5EF4-FFF2-40B4-BE49-F238E27FC236}">
                  <a16:creationId xmlns:a16="http://schemas.microsoft.com/office/drawing/2014/main" id="{D5A7E758-B7D8-FB03-6CC3-CDA819CE72A7}"/>
                </a:ext>
              </a:extLst>
            </p:cNvPr>
            <p:cNvSpPr txBox="1"/>
            <p:nvPr/>
          </p:nvSpPr>
          <p:spPr>
            <a:xfrm>
              <a:off x="561761" y="609445"/>
              <a:ext cx="604408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400" b="1" dirty="0">
                  <a:latin typeface="Ubuntu Light" panose="020B0304030602030204" pitchFamily="34" charset="0"/>
                  <a:cs typeface="Arial" panose="020B0604020202020204" pitchFamily="34" charset="0"/>
                </a:rPr>
                <a:t>ANALYSE MORPHOLOGIQUE DU MOT DÉRIVÉ : </a:t>
              </a:r>
              <a:r>
                <a:rPr lang="fr-FR" sz="1400" b="1" dirty="0">
                  <a:solidFill>
                    <a:srgbClr val="08808A"/>
                  </a:solidFill>
                  <a:latin typeface="Ubuntu Light" panose="020B0304030602030204" pitchFamily="34" charset="0"/>
                  <a:cs typeface="Arial" panose="020B0604020202020204" pitchFamily="34" charset="0"/>
                </a:rPr>
                <a:t>DÉNATIONALISATION</a:t>
              </a:r>
              <a:r>
                <a:rPr lang="fr-FR" sz="1400" b="1" dirty="0">
                  <a:latin typeface="Ubuntu Light" panose="020B0304030602030204" pitchFamily="34" charset="0"/>
                  <a:cs typeface="Arial" panose="020B0604020202020204" pitchFamily="34" charset="0"/>
                </a:rPr>
                <a:t> </a:t>
              </a:r>
            </a:p>
          </p:txBody>
        </p:sp>
        <p:cxnSp>
          <p:nvCxnSpPr>
            <p:cNvPr id="7" name="Connecteur droit 6">
              <a:extLst>
                <a:ext uri="{FF2B5EF4-FFF2-40B4-BE49-F238E27FC236}">
                  <a16:creationId xmlns:a16="http://schemas.microsoft.com/office/drawing/2014/main" id="{065AA095-35F8-1297-05C5-79535D7ABFC7}"/>
                </a:ext>
              </a:extLst>
            </p:cNvPr>
            <p:cNvCxnSpPr>
              <a:cxnSpLocks/>
            </p:cNvCxnSpPr>
            <p:nvPr/>
          </p:nvCxnSpPr>
          <p:spPr>
            <a:xfrm>
              <a:off x="648862" y="524786"/>
              <a:ext cx="5724637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ZoneTexte 7">
            <a:extLst>
              <a:ext uri="{FF2B5EF4-FFF2-40B4-BE49-F238E27FC236}">
                <a16:creationId xmlns:a16="http://schemas.microsoft.com/office/drawing/2014/main" id="{588943D6-FF46-69A3-DB62-E4BB4BA647F1}"/>
              </a:ext>
            </a:extLst>
          </p:cNvPr>
          <p:cNvSpPr txBox="1"/>
          <p:nvPr/>
        </p:nvSpPr>
        <p:spPr>
          <a:xfrm>
            <a:off x="685527" y="1144098"/>
            <a:ext cx="517239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i="1" kern="4900" dirty="0">
                <a:latin typeface="Ubuntu Light" panose="020B0304030602030204" pitchFamily="34" charset="0"/>
              </a:rPr>
              <a:t>dé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CCC686FB-D7A0-0895-9018-FC529F852BAF}"/>
              </a:ext>
            </a:extLst>
          </p:cNvPr>
          <p:cNvSpPr txBox="1"/>
          <p:nvPr/>
        </p:nvSpPr>
        <p:spPr>
          <a:xfrm>
            <a:off x="4416288" y="1144098"/>
            <a:ext cx="721918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i="1" kern="4900" dirty="0" err="1">
                <a:latin typeface="Ubuntu Light" panose="020B0304030602030204" pitchFamily="34" charset="0"/>
              </a:rPr>
              <a:t>ation</a:t>
            </a:r>
            <a:r>
              <a:rPr lang="fr-FR" sz="1600" i="1" kern="4900" dirty="0">
                <a:latin typeface="Ubuntu Light" panose="020B0304030602030204" pitchFamily="34" charset="0"/>
              </a:rPr>
              <a:t> 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878BEE26-80D1-8A49-8094-25DD1869765A}"/>
              </a:ext>
            </a:extLst>
          </p:cNvPr>
          <p:cNvSpPr txBox="1"/>
          <p:nvPr/>
        </p:nvSpPr>
        <p:spPr>
          <a:xfrm>
            <a:off x="1590747" y="1144098"/>
            <a:ext cx="809206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i="1" kern="4900" dirty="0">
                <a:latin typeface="Ubuntu Light" panose="020B0304030602030204" pitchFamily="34" charset="0"/>
              </a:rPr>
              <a:t>nation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07E4D432-0A93-DB37-FF78-CD3F9844119E}"/>
              </a:ext>
            </a:extLst>
          </p:cNvPr>
          <p:cNvSpPr txBox="1"/>
          <p:nvPr/>
        </p:nvSpPr>
        <p:spPr>
          <a:xfrm>
            <a:off x="2787934" y="1144098"/>
            <a:ext cx="443152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i="1" kern="4900" dirty="0">
                <a:latin typeface="Ubuntu Light" panose="020B0304030602030204" pitchFamily="34" charset="0"/>
              </a:rPr>
              <a:t>al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0AFD6F7B-9EBB-67FE-898E-21DE425B62FC}"/>
              </a:ext>
            </a:extLst>
          </p:cNvPr>
          <p:cNvSpPr txBox="1"/>
          <p:nvPr/>
        </p:nvSpPr>
        <p:spPr>
          <a:xfrm>
            <a:off x="3619067" y="1144098"/>
            <a:ext cx="409237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i="1" kern="4900" dirty="0" err="1">
                <a:latin typeface="Ubuntu Light" panose="020B0304030602030204" pitchFamily="34" charset="0"/>
              </a:rPr>
              <a:t>is</a:t>
            </a:r>
            <a:endParaRPr lang="fr-FR" sz="1600" i="1" kern="4900" dirty="0">
              <a:latin typeface="Ubuntu Light" panose="020B0304030602030204" pitchFamily="34" charset="0"/>
            </a:endParaRP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5B04AA37-3F6E-4768-A0DE-E012E83440F9}"/>
              </a:ext>
            </a:extLst>
          </p:cNvPr>
          <p:cNvSpPr txBox="1"/>
          <p:nvPr/>
        </p:nvSpPr>
        <p:spPr>
          <a:xfrm>
            <a:off x="1217988" y="1144098"/>
            <a:ext cx="357537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b="1" i="1" kern="4900" dirty="0">
                <a:solidFill>
                  <a:srgbClr val="3CB99C"/>
                </a:solidFill>
                <a:latin typeface="Ubuntu" panose="020B0504030602030204" pitchFamily="34" charset="0"/>
              </a:rPr>
              <a:t>+</a:t>
            </a:r>
            <a:endParaRPr lang="fr-FR" sz="1600" i="1" kern="4900" dirty="0">
              <a:latin typeface="Ubuntu Light" panose="020B0304030602030204" pitchFamily="34" charset="0"/>
            </a:endParaRP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D5188731-0A99-7C47-E1F8-B4186A497C1A}"/>
              </a:ext>
            </a:extLst>
          </p:cNvPr>
          <p:cNvSpPr txBox="1"/>
          <p:nvPr/>
        </p:nvSpPr>
        <p:spPr>
          <a:xfrm>
            <a:off x="2415175" y="1144098"/>
            <a:ext cx="357537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b="1" i="1" kern="4900" dirty="0">
                <a:solidFill>
                  <a:srgbClr val="3CB99C"/>
                </a:solidFill>
                <a:latin typeface="Ubuntu" panose="020B0504030602030204" pitchFamily="34" charset="0"/>
              </a:rPr>
              <a:t>+</a:t>
            </a:r>
            <a:endParaRPr lang="fr-FR" sz="1600" i="1" kern="4900" dirty="0">
              <a:latin typeface="Ubuntu Light" panose="020B0304030602030204" pitchFamily="34" charset="0"/>
            </a:endParaRP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00E61997-8899-3348-B512-D05B0804EE92}"/>
              </a:ext>
            </a:extLst>
          </p:cNvPr>
          <p:cNvSpPr txBox="1"/>
          <p:nvPr/>
        </p:nvSpPr>
        <p:spPr>
          <a:xfrm>
            <a:off x="3246308" y="1144098"/>
            <a:ext cx="357537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b="1" i="1" kern="4900" dirty="0">
                <a:solidFill>
                  <a:srgbClr val="3CB99C"/>
                </a:solidFill>
                <a:latin typeface="Ubuntu" panose="020B0504030602030204" pitchFamily="34" charset="0"/>
              </a:rPr>
              <a:t>+</a:t>
            </a:r>
            <a:endParaRPr lang="fr-FR" sz="1600" i="1" kern="4900" dirty="0">
              <a:latin typeface="Ubuntu Light" panose="020B0304030602030204" pitchFamily="34" charset="0"/>
            </a:endParaRP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B01C07E7-96A2-A12E-C69A-F8ED13370817}"/>
              </a:ext>
            </a:extLst>
          </p:cNvPr>
          <p:cNvSpPr txBox="1"/>
          <p:nvPr/>
        </p:nvSpPr>
        <p:spPr>
          <a:xfrm>
            <a:off x="4043526" y="1144098"/>
            <a:ext cx="357537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b="1" i="1" kern="4900" dirty="0">
                <a:solidFill>
                  <a:srgbClr val="3CB99C"/>
                </a:solidFill>
                <a:latin typeface="Ubuntu" panose="020B0504030602030204" pitchFamily="34" charset="0"/>
              </a:rPr>
              <a:t>+</a:t>
            </a:r>
            <a:endParaRPr lang="fr-FR" sz="1600" i="1" kern="4900" dirty="0">
              <a:latin typeface="Ubuntu Light" panose="020B0304030602030204" pitchFamily="34" charset="0"/>
            </a:endParaRPr>
          </a:p>
        </p:txBody>
      </p:sp>
      <p:sp>
        <p:nvSpPr>
          <p:cNvPr id="17" name="Flèche : chevron 16">
            <a:extLst>
              <a:ext uri="{FF2B5EF4-FFF2-40B4-BE49-F238E27FC236}">
                <a16:creationId xmlns:a16="http://schemas.microsoft.com/office/drawing/2014/main" id="{205F7A20-24FC-3E65-6B8D-CC9508349BFD}"/>
              </a:ext>
            </a:extLst>
          </p:cNvPr>
          <p:cNvSpPr/>
          <p:nvPr/>
        </p:nvSpPr>
        <p:spPr>
          <a:xfrm rot="16200000">
            <a:off x="9271436" y="1739364"/>
            <a:ext cx="1030824" cy="1317623"/>
          </a:xfrm>
          <a:prstGeom prst="chevron">
            <a:avLst>
              <a:gd name="adj" fmla="val 100000"/>
            </a:avLst>
          </a:prstGeom>
          <a:ln w="127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18" name="Flèche : chevron 17">
            <a:extLst>
              <a:ext uri="{FF2B5EF4-FFF2-40B4-BE49-F238E27FC236}">
                <a16:creationId xmlns:a16="http://schemas.microsoft.com/office/drawing/2014/main" id="{72D4289D-6880-E57E-55ED-EB0984043F5F}"/>
              </a:ext>
            </a:extLst>
          </p:cNvPr>
          <p:cNvSpPr/>
          <p:nvPr/>
        </p:nvSpPr>
        <p:spPr>
          <a:xfrm rot="16200000">
            <a:off x="8612625" y="2770188"/>
            <a:ext cx="1030824" cy="1317623"/>
          </a:xfrm>
          <a:prstGeom prst="chevron">
            <a:avLst>
              <a:gd name="adj" fmla="val 100000"/>
            </a:avLst>
          </a:prstGeom>
          <a:ln w="127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19" name="Flèche : chevron 18">
            <a:extLst>
              <a:ext uri="{FF2B5EF4-FFF2-40B4-BE49-F238E27FC236}">
                <a16:creationId xmlns:a16="http://schemas.microsoft.com/office/drawing/2014/main" id="{D143273E-463C-604A-82BE-DDCC6C76BA34}"/>
              </a:ext>
            </a:extLst>
          </p:cNvPr>
          <p:cNvSpPr/>
          <p:nvPr/>
        </p:nvSpPr>
        <p:spPr>
          <a:xfrm rot="16200000">
            <a:off x="9271436" y="3801012"/>
            <a:ext cx="1030824" cy="1317623"/>
          </a:xfrm>
          <a:prstGeom prst="chevron">
            <a:avLst>
              <a:gd name="adj" fmla="val 100000"/>
            </a:avLst>
          </a:prstGeom>
          <a:ln w="127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20" name="Flèche : chevron 19">
            <a:extLst>
              <a:ext uri="{FF2B5EF4-FFF2-40B4-BE49-F238E27FC236}">
                <a16:creationId xmlns:a16="http://schemas.microsoft.com/office/drawing/2014/main" id="{865636C3-62B6-9B16-40E6-8BBA7F49EE2F}"/>
              </a:ext>
            </a:extLst>
          </p:cNvPr>
          <p:cNvSpPr/>
          <p:nvPr/>
        </p:nvSpPr>
        <p:spPr>
          <a:xfrm rot="16200000">
            <a:off x="8612624" y="4831835"/>
            <a:ext cx="1030824" cy="1317623"/>
          </a:xfrm>
          <a:prstGeom prst="chevron">
            <a:avLst>
              <a:gd name="adj" fmla="val 100000"/>
            </a:avLst>
          </a:prstGeom>
          <a:ln w="127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A3572336-1101-A1C1-A4EE-8EEB3006E3E5}"/>
              </a:ext>
            </a:extLst>
          </p:cNvPr>
          <p:cNvSpPr txBox="1"/>
          <p:nvPr/>
        </p:nvSpPr>
        <p:spPr>
          <a:xfrm>
            <a:off x="8079586" y="5685474"/>
            <a:ext cx="357537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b="1" kern="4900" dirty="0">
                <a:solidFill>
                  <a:srgbClr val="08808A"/>
                </a:solidFill>
                <a:latin typeface="Ubuntu" panose="020B0504030602030204" pitchFamily="34" charset="0"/>
              </a:rPr>
              <a:t>N</a:t>
            </a:r>
            <a:endParaRPr lang="fr-FR" sz="1600" kern="4900" dirty="0">
              <a:solidFill>
                <a:srgbClr val="08808A"/>
              </a:solidFill>
              <a:latin typeface="Ubuntu Light" panose="020B0304030602030204" pitchFamily="34" charset="0"/>
            </a:endParaRP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1C815B9D-7AE1-B7DC-C5C3-A60D75704BD5}"/>
              </a:ext>
            </a:extLst>
          </p:cNvPr>
          <p:cNvSpPr txBox="1"/>
          <p:nvPr/>
        </p:nvSpPr>
        <p:spPr>
          <a:xfrm>
            <a:off x="9832060" y="5685474"/>
            <a:ext cx="357537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b="1" kern="4900" dirty="0">
                <a:solidFill>
                  <a:srgbClr val="08808A"/>
                </a:solidFill>
                <a:latin typeface="Ubuntu" panose="020B0504030602030204" pitchFamily="34" charset="0"/>
              </a:rPr>
              <a:t>a</a:t>
            </a:r>
            <a:endParaRPr lang="fr-FR" sz="1600" kern="4900" dirty="0">
              <a:solidFill>
                <a:srgbClr val="08808A"/>
              </a:solidFill>
              <a:latin typeface="Ubuntu Light" panose="020B0304030602030204" pitchFamily="34" charset="0"/>
            </a:endParaRP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781E69F1-66D2-BB80-DB48-BB35978B2A37}"/>
              </a:ext>
            </a:extLst>
          </p:cNvPr>
          <p:cNvSpPr txBox="1"/>
          <p:nvPr/>
        </p:nvSpPr>
        <p:spPr>
          <a:xfrm>
            <a:off x="8801673" y="4656437"/>
            <a:ext cx="357537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b="1" kern="4900" dirty="0">
                <a:solidFill>
                  <a:srgbClr val="08808A"/>
                </a:solidFill>
                <a:latin typeface="Ubuntu" panose="020B0504030602030204" pitchFamily="34" charset="0"/>
              </a:rPr>
              <a:t>A</a:t>
            </a:r>
            <a:endParaRPr lang="fr-FR" sz="1600" kern="4900" dirty="0">
              <a:solidFill>
                <a:srgbClr val="08808A"/>
              </a:solidFill>
              <a:latin typeface="Ubuntu Light" panose="020B0304030602030204" pitchFamily="34" charset="0"/>
            </a:endParaRPr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8DC6D6C0-E2F5-A40B-1996-80D0ACE111AD}"/>
              </a:ext>
            </a:extLst>
          </p:cNvPr>
          <p:cNvSpPr txBox="1"/>
          <p:nvPr/>
        </p:nvSpPr>
        <p:spPr>
          <a:xfrm>
            <a:off x="10413910" y="4656437"/>
            <a:ext cx="357537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b="1" kern="4900" dirty="0">
                <a:solidFill>
                  <a:srgbClr val="08808A"/>
                </a:solidFill>
                <a:latin typeface="Ubuntu" panose="020B0504030602030204" pitchFamily="34" charset="0"/>
              </a:rPr>
              <a:t>v</a:t>
            </a:r>
            <a:endParaRPr lang="fr-FR" sz="1600" kern="4900" dirty="0">
              <a:solidFill>
                <a:srgbClr val="08808A"/>
              </a:solidFill>
              <a:latin typeface="Ubuntu Light" panose="020B0304030602030204" pitchFamily="34" charset="0"/>
            </a:endParaRPr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D909BD13-421E-D025-5025-EE72975CD994}"/>
              </a:ext>
            </a:extLst>
          </p:cNvPr>
          <p:cNvSpPr txBox="1"/>
          <p:nvPr/>
        </p:nvSpPr>
        <p:spPr>
          <a:xfrm>
            <a:off x="9745657" y="3623826"/>
            <a:ext cx="357537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b="1" kern="4900" dirty="0">
                <a:solidFill>
                  <a:srgbClr val="08808A"/>
                </a:solidFill>
                <a:latin typeface="Ubuntu" panose="020B0504030602030204" pitchFamily="34" charset="0"/>
              </a:rPr>
              <a:t>V</a:t>
            </a:r>
            <a:endParaRPr lang="fr-FR" sz="1600" kern="4900" dirty="0">
              <a:solidFill>
                <a:srgbClr val="08808A"/>
              </a:solidFill>
              <a:latin typeface="Ubuntu Light" panose="020B0304030602030204" pitchFamily="34" charset="0"/>
            </a:endParaRPr>
          </a:p>
        </p:txBody>
      </p:sp>
      <p:sp>
        <p:nvSpPr>
          <p:cNvPr id="26" name="ZoneTexte 25">
            <a:extLst>
              <a:ext uri="{FF2B5EF4-FFF2-40B4-BE49-F238E27FC236}">
                <a16:creationId xmlns:a16="http://schemas.microsoft.com/office/drawing/2014/main" id="{84AFA67E-4D11-D34F-1E6B-7F1F429232C1}"/>
              </a:ext>
            </a:extLst>
          </p:cNvPr>
          <p:cNvSpPr txBox="1"/>
          <p:nvPr/>
        </p:nvSpPr>
        <p:spPr>
          <a:xfrm>
            <a:off x="8810666" y="2593517"/>
            <a:ext cx="566917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b="1" kern="4900" dirty="0">
                <a:solidFill>
                  <a:srgbClr val="08808A"/>
                </a:solidFill>
                <a:latin typeface="Ubuntu" panose="020B0504030602030204" pitchFamily="34" charset="0"/>
              </a:rPr>
              <a:t>V’</a:t>
            </a:r>
            <a:endParaRPr lang="fr-FR" sz="1600" kern="4900" dirty="0">
              <a:solidFill>
                <a:srgbClr val="08808A"/>
              </a:solidFill>
              <a:latin typeface="Ubuntu Light" panose="020B0304030602030204" pitchFamily="34" charset="0"/>
            </a:endParaRPr>
          </a:p>
        </p:txBody>
      </p:sp>
      <p:sp>
        <p:nvSpPr>
          <p:cNvPr id="27" name="ZoneTexte 26">
            <a:extLst>
              <a:ext uri="{FF2B5EF4-FFF2-40B4-BE49-F238E27FC236}">
                <a16:creationId xmlns:a16="http://schemas.microsoft.com/office/drawing/2014/main" id="{662C8D18-8E13-5666-7391-6EF9DCCEFD71}"/>
              </a:ext>
            </a:extLst>
          </p:cNvPr>
          <p:cNvSpPr txBox="1"/>
          <p:nvPr/>
        </p:nvSpPr>
        <p:spPr>
          <a:xfrm>
            <a:off x="10479571" y="2593517"/>
            <a:ext cx="566917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b="1" kern="4900" dirty="0">
                <a:solidFill>
                  <a:srgbClr val="08808A"/>
                </a:solidFill>
                <a:latin typeface="Ubuntu" panose="020B0504030602030204" pitchFamily="34" charset="0"/>
              </a:rPr>
              <a:t>n</a:t>
            </a:r>
            <a:endParaRPr lang="fr-FR" sz="1600" kern="4900" dirty="0">
              <a:solidFill>
                <a:srgbClr val="08808A"/>
              </a:solidFill>
              <a:latin typeface="Ubuntu Light" panose="020B0304030602030204" pitchFamily="34" charset="0"/>
            </a:endParaRPr>
          </a:p>
        </p:txBody>
      </p:sp>
      <p:sp>
        <p:nvSpPr>
          <p:cNvPr id="28" name="ZoneTexte 27">
            <a:extLst>
              <a:ext uri="{FF2B5EF4-FFF2-40B4-BE49-F238E27FC236}">
                <a16:creationId xmlns:a16="http://schemas.microsoft.com/office/drawing/2014/main" id="{FB7433AA-21A4-0BAD-297B-C9CC1D459D4B}"/>
              </a:ext>
            </a:extLst>
          </p:cNvPr>
          <p:cNvSpPr txBox="1"/>
          <p:nvPr/>
        </p:nvSpPr>
        <p:spPr>
          <a:xfrm>
            <a:off x="9483936" y="1562177"/>
            <a:ext cx="566917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b="1" kern="4900" dirty="0">
                <a:solidFill>
                  <a:srgbClr val="08808A"/>
                </a:solidFill>
                <a:latin typeface="Ubuntu" panose="020B0504030602030204" pitchFamily="34" charset="0"/>
              </a:rPr>
              <a:t>N</a:t>
            </a:r>
            <a:endParaRPr lang="fr-FR" sz="1600" kern="4900" dirty="0">
              <a:solidFill>
                <a:srgbClr val="08808A"/>
              </a:solidFill>
              <a:latin typeface="Ubuntu Light" panose="020B0304030602030204" pitchFamily="34" charset="0"/>
            </a:endParaRPr>
          </a:p>
        </p:txBody>
      </p:sp>
      <p:sp>
        <p:nvSpPr>
          <p:cNvPr id="29" name="ZoneTexte 28">
            <a:extLst>
              <a:ext uri="{FF2B5EF4-FFF2-40B4-BE49-F238E27FC236}">
                <a16:creationId xmlns:a16="http://schemas.microsoft.com/office/drawing/2014/main" id="{00E1A102-1DFC-BA72-5198-5B403EC1ACC1}"/>
              </a:ext>
            </a:extLst>
          </p:cNvPr>
          <p:cNvSpPr txBox="1"/>
          <p:nvPr/>
        </p:nvSpPr>
        <p:spPr>
          <a:xfrm>
            <a:off x="8058270" y="3971848"/>
            <a:ext cx="775153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i="1" kern="4900" spc="190" dirty="0">
                <a:latin typeface="Ubuntu Light" panose="020B0304030602030204" pitchFamily="34" charset="0"/>
              </a:rPr>
              <a:t>dé-</a:t>
            </a:r>
          </a:p>
        </p:txBody>
      </p:sp>
      <p:sp>
        <p:nvSpPr>
          <p:cNvPr id="30" name="ZoneTexte 29">
            <a:extLst>
              <a:ext uri="{FF2B5EF4-FFF2-40B4-BE49-F238E27FC236}">
                <a16:creationId xmlns:a16="http://schemas.microsoft.com/office/drawing/2014/main" id="{268991DF-003A-E504-80F2-5C110F4C23EE}"/>
              </a:ext>
            </a:extLst>
          </p:cNvPr>
          <p:cNvSpPr txBox="1"/>
          <p:nvPr/>
        </p:nvSpPr>
        <p:spPr>
          <a:xfrm>
            <a:off x="7901974" y="6053692"/>
            <a:ext cx="1007499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i="1" kern="4900" spc="190" dirty="0">
                <a:latin typeface="Ubuntu Light" panose="020B0304030602030204" pitchFamily="34" charset="0"/>
              </a:rPr>
              <a:t>nation</a:t>
            </a:r>
          </a:p>
        </p:txBody>
      </p:sp>
      <p:sp>
        <p:nvSpPr>
          <p:cNvPr id="31" name="ZoneTexte 30">
            <a:extLst>
              <a:ext uri="{FF2B5EF4-FFF2-40B4-BE49-F238E27FC236}">
                <a16:creationId xmlns:a16="http://schemas.microsoft.com/office/drawing/2014/main" id="{7093C46B-FDCB-E08D-4D0B-C465CB29AB15}"/>
              </a:ext>
            </a:extLst>
          </p:cNvPr>
          <p:cNvSpPr txBox="1"/>
          <p:nvPr/>
        </p:nvSpPr>
        <p:spPr>
          <a:xfrm>
            <a:off x="9704135" y="6053692"/>
            <a:ext cx="1007499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i="1" kern="4900" spc="190" dirty="0">
                <a:latin typeface="Ubuntu Light" panose="020B0304030602030204" pitchFamily="34" charset="0"/>
              </a:rPr>
              <a:t>-al</a:t>
            </a:r>
          </a:p>
        </p:txBody>
      </p:sp>
      <p:sp>
        <p:nvSpPr>
          <p:cNvPr id="32" name="ZoneTexte 31">
            <a:extLst>
              <a:ext uri="{FF2B5EF4-FFF2-40B4-BE49-F238E27FC236}">
                <a16:creationId xmlns:a16="http://schemas.microsoft.com/office/drawing/2014/main" id="{D8074B47-F81E-CAFA-CCFB-E52AA99C7418}"/>
              </a:ext>
            </a:extLst>
          </p:cNvPr>
          <p:cNvSpPr txBox="1"/>
          <p:nvPr/>
        </p:nvSpPr>
        <p:spPr>
          <a:xfrm>
            <a:off x="10317262" y="4921810"/>
            <a:ext cx="1007499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i="1" kern="4900" spc="190" dirty="0">
                <a:latin typeface="Ubuntu Light" panose="020B0304030602030204" pitchFamily="34" charset="0"/>
              </a:rPr>
              <a:t>-</a:t>
            </a:r>
            <a:r>
              <a:rPr lang="fr-FR" sz="1600" i="1" kern="4900" spc="190" dirty="0" err="1">
                <a:latin typeface="Ubuntu Light" panose="020B0304030602030204" pitchFamily="34" charset="0"/>
              </a:rPr>
              <a:t>is</a:t>
            </a:r>
            <a:endParaRPr lang="fr-FR" sz="1600" i="1" kern="4900" spc="190" dirty="0">
              <a:latin typeface="Ubuntu Light" panose="020B0304030602030204" pitchFamily="34" charset="0"/>
            </a:endParaRPr>
          </a:p>
        </p:txBody>
      </p:sp>
      <p:sp>
        <p:nvSpPr>
          <p:cNvPr id="33" name="ZoneTexte 32">
            <a:extLst>
              <a:ext uri="{FF2B5EF4-FFF2-40B4-BE49-F238E27FC236}">
                <a16:creationId xmlns:a16="http://schemas.microsoft.com/office/drawing/2014/main" id="{B73E16D0-856F-9732-3371-080BD7E11879}"/>
              </a:ext>
            </a:extLst>
          </p:cNvPr>
          <p:cNvSpPr txBox="1"/>
          <p:nvPr/>
        </p:nvSpPr>
        <p:spPr>
          <a:xfrm>
            <a:off x="10317262" y="2870924"/>
            <a:ext cx="1007499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i="1" kern="4900" spc="190" dirty="0">
                <a:latin typeface="Ubuntu Light" panose="020B0304030602030204" pitchFamily="34" charset="0"/>
              </a:rPr>
              <a:t>-</a:t>
            </a:r>
            <a:r>
              <a:rPr lang="fr-FR" sz="1600" i="1" kern="4900" spc="190" dirty="0" err="1">
                <a:latin typeface="Ubuntu Light" panose="020B0304030602030204" pitchFamily="34" charset="0"/>
              </a:rPr>
              <a:t>ation</a:t>
            </a:r>
            <a:endParaRPr lang="fr-FR" sz="1600" i="1" kern="4900" spc="190" dirty="0">
              <a:latin typeface="Ubuntu Light" panose="020B0304030602030204" pitchFamily="34" charset="0"/>
            </a:endParaRPr>
          </a:p>
        </p:txBody>
      </p:sp>
      <p:cxnSp>
        <p:nvCxnSpPr>
          <p:cNvPr id="34" name="Connecteur droit 33">
            <a:extLst>
              <a:ext uri="{FF2B5EF4-FFF2-40B4-BE49-F238E27FC236}">
                <a16:creationId xmlns:a16="http://schemas.microsoft.com/office/drawing/2014/main" id="{16105809-C2B4-F2AA-57EF-CD692B22B5B1}"/>
              </a:ext>
            </a:extLst>
          </p:cNvPr>
          <p:cNvCxnSpPr>
            <a:cxnSpLocks/>
          </p:cNvCxnSpPr>
          <p:nvPr/>
        </p:nvCxnSpPr>
        <p:spPr>
          <a:xfrm flipH="1">
            <a:off x="6236215" y="6067019"/>
            <a:ext cx="3558253" cy="0"/>
          </a:xfrm>
          <a:prstGeom prst="line">
            <a:avLst/>
          </a:prstGeom>
          <a:ln>
            <a:solidFill>
              <a:srgbClr val="08808A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ZoneTexte 34">
            <a:extLst>
              <a:ext uri="{FF2B5EF4-FFF2-40B4-BE49-F238E27FC236}">
                <a16:creationId xmlns:a16="http://schemas.microsoft.com/office/drawing/2014/main" id="{34B11462-BF8D-AD1F-B059-91745BE2644B}"/>
              </a:ext>
            </a:extLst>
          </p:cNvPr>
          <p:cNvSpPr txBox="1"/>
          <p:nvPr/>
        </p:nvSpPr>
        <p:spPr>
          <a:xfrm>
            <a:off x="6227739" y="5810160"/>
            <a:ext cx="855204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900" b="1" cap="small" dirty="0">
                <a:solidFill>
                  <a:schemeClr val="bg1"/>
                </a:solidFill>
                <a:latin typeface="Ubuntu Light" panose="020B0304030602030204" pitchFamily="34" charset="0"/>
              </a:rPr>
              <a:t>1</a:t>
            </a:r>
            <a:r>
              <a:rPr lang="fr-FR" sz="900" b="1" cap="small" baseline="30000" dirty="0">
                <a:solidFill>
                  <a:schemeClr val="bg1"/>
                </a:solidFill>
                <a:latin typeface="Ubuntu Light" panose="020B0304030602030204" pitchFamily="34" charset="0"/>
              </a:rPr>
              <a:t>e</a:t>
            </a:r>
            <a:r>
              <a:rPr lang="fr-FR" sz="900" b="1" cap="small" dirty="0">
                <a:solidFill>
                  <a:schemeClr val="bg1"/>
                </a:solidFill>
                <a:latin typeface="Ubuntu Light" panose="020B0304030602030204" pitchFamily="34" charset="0"/>
              </a:rPr>
              <a:t> niveau</a:t>
            </a:r>
            <a:endParaRPr lang="fr-FR" sz="900" b="1" cap="small" dirty="0">
              <a:solidFill>
                <a:schemeClr val="bg1"/>
              </a:solidFill>
            </a:endParaRPr>
          </a:p>
        </p:txBody>
      </p:sp>
      <p:cxnSp>
        <p:nvCxnSpPr>
          <p:cNvPr id="36" name="Connecteur droit 35">
            <a:extLst>
              <a:ext uri="{FF2B5EF4-FFF2-40B4-BE49-F238E27FC236}">
                <a16:creationId xmlns:a16="http://schemas.microsoft.com/office/drawing/2014/main" id="{3808FC9B-A99A-19AD-465D-C90A805B6E81}"/>
              </a:ext>
            </a:extLst>
          </p:cNvPr>
          <p:cNvCxnSpPr>
            <a:cxnSpLocks/>
          </p:cNvCxnSpPr>
          <p:nvPr/>
        </p:nvCxnSpPr>
        <p:spPr>
          <a:xfrm flipH="1">
            <a:off x="6257925" y="4994167"/>
            <a:ext cx="4187735" cy="0"/>
          </a:xfrm>
          <a:prstGeom prst="line">
            <a:avLst/>
          </a:prstGeom>
          <a:ln>
            <a:solidFill>
              <a:srgbClr val="08808A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Parallélogramme 36">
            <a:extLst>
              <a:ext uri="{FF2B5EF4-FFF2-40B4-BE49-F238E27FC236}">
                <a16:creationId xmlns:a16="http://schemas.microsoft.com/office/drawing/2014/main" id="{EF9354E7-BCA8-5D22-A7FA-5DAA480B03CB}"/>
              </a:ext>
            </a:extLst>
          </p:cNvPr>
          <p:cNvSpPr/>
          <p:nvPr/>
        </p:nvSpPr>
        <p:spPr>
          <a:xfrm>
            <a:off x="6249449" y="3652293"/>
            <a:ext cx="855205" cy="252000"/>
          </a:xfrm>
          <a:prstGeom prst="parallelogram">
            <a:avLst>
              <a:gd name="adj" fmla="val 0"/>
            </a:avLst>
          </a:prstGeom>
          <a:solidFill>
            <a:srgbClr val="08808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8" name="ZoneTexte 37">
            <a:extLst>
              <a:ext uri="{FF2B5EF4-FFF2-40B4-BE49-F238E27FC236}">
                <a16:creationId xmlns:a16="http://schemas.microsoft.com/office/drawing/2014/main" id="{9CC10262-6528-FAD3-1E8C-C81D73079B56}"/>
              </a:ext>
            </a:extLst>
          </p:cNvPr>
          <p:cNvSpPr txBox="1"/>
          <p:nvPr/>
        </p:nvSpPr>
        <p:spPr>
          <a:xfrm>
            <a:off x="6236215" y="3694382"/>
            <a:ext cx="855204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900" b="1" cap="small" dirty="0">
                <a:solidFill>
                  <a:schemeClr val="bg1"/>
                </a:solidFill>
                <a:latin typeface="Ubuntu Light" panose="020B0304030602030204" pitchFamily="34" charset="0"/>
              </a:rPr>
              <a:t>3</a:t>
            </a:r>
            <a:r>
              <a:rPr lang="fr-FR" sz="900" b="1" cap="small" baseline="30000" dirty="0">
                <a:solidFill>
                  <a:schemeClr val="bg1"/>
                </a:solidFill>
                <a:latin typeface="Ubuntu Light" panose="020B0304030602030204" pitchFamily="34" charset="0"/>
              </a:rPr>
              <a:t>e</a:t>
            </a:r>
            <a:r>
              <a:rPr lang="fr-FR" sz="900" b="1" cap="small" dirty="0">
                <a:solidFill>
                  <a:schemeClr val="bg1"/>
                </a:solidFill>
                <a:latin typeface="Ubuntu Light" panose="020B0304030602030204" pitchFamily="34" charset="0"/>
              </a:rPr>
              <a:t> niveau</a:t>
            </a:r>
            <a:endParaRPr lang="fr-FR" sz="900" b="1" cap="small" dirty="0">
              <a:solidFill>
                <a:schemeClr val="bg1"/>
              </a:solidFill>
            </a:endParaRPr>
          </a:p>
        </p:txBody>
      </p:sp>
      <p:cxnSp>
        <p:nvCxnSpPr>
          <p:cNvPr id="39" name="Connecteur droit 38">
            <a:extLst>
              <a:ext uri="{FF2B5EF4-FFF2-40B4-BE49-F238E27FC236}">
                <a16:creationId xmlns:a16="http://schemas.microsoft.com/office/drawing/2014/main" id="{2BB98DDC-24F4-DD04-7C45-67A1A36050D9}"/>
              </a:ext>
            </a:extLst>
          </p:cNvPr>
          <p:cNvCxnSpPr>
            <a:cxnSpLocks/>
          </p:cNvCxnSpPr>
          <p:nvPr/>
        </p:nvCxnSpPr>
        <p:spPr>
          <a:xfrm flipH="1">
            <a:off x="6236215" y="3951241"/>
            <a:ext cx="3566729" cy="0"/>
          </a:xfrm>
          <a:prstGeom prst="line">
            <a:avLst/>
          </a:prstGeom>
          <a:ln>
            <a:solidFill>
              <a:srgbClr val="08808A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Connecteur droit 39">
            <a:extLst>
              <a:ext uri="{FF2B5EF4-FFF2-40B4-BE49-F238E27FC236}">
                <a16:creationId xmlns:a16="http://schemas.microsoft.com/office/drawing/2014/main" id="{B839A526-785D-D580-6C82-A59B89F18ABA}"/>
              </a:ext>
            </a:extLst>
          </p:cNvPr>
          <p:cNvCxnSpPr>
            <a:cxnSpLocks/>
          </p:cNvCxnSpPr>
          <p:nvPr/>
        </p:nvCxnSpPr>
        <p:spPr>
          <a:xfrm flipH="1">
            <a:off x="6257925" y="2936899"/>
            <a:ext cx="4187735" cy="0"/>
          </a:xfrm>
          <a:prstGeom prst="line">
            <a:avLst/>
          </a:prstGeom>
          <a:ln>
            <a:solidFill>
              <a:srgbClr val="08808A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Parallélogramme 40">
            <a:extLst>
              <a:ext uri="{FF2B5EF4-FFF2-40B4-BE49-F238E27FC236}">
                <a16:creationId xmlns:a16="http://schemas.microsoft.com/office/drawing/2014/main" id="{D3676A6C-30D7-AA0E-C16D-4EAD1E345AC7}"/>
              </a:ext>
            </a:extLst>
          </p:cNvPr>
          <p:cNvSpPr/>
          <p:nvPr/>
        </p:nvSpPr>
        <p:spPr>
          <a:xfrm>
            <a:off x="6257925" y="2663993"/>
            <a:ext cx="855205" cy="252000"/>
          </a:xfrm>
          <a:prstGeom prst="parallelogram">
            <a:avLst>
              <a:gd name="adj" fmla="val 0"/>
            </a:avLst>
          </a:prstGeom>
          <a:solidFill>
            <a:srgbClr val="08808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42" name="ZoneTexte 41">
            <a:extLst>
              <a:ext uri="{FF2B5EF4-FFF2-40B4-BE49-F238E27FC236}">
                <a16:creationId xmlns:a16="http://schemas.microsoft.com/office/drawing/2014/main" id="{8908171C-1B7D-0599-81A4-A7BCA1D07533}"/>
              </a:ext>
            </a:extLst>
          </p:cNvPr>
          <p:cNvSpPr txBox="1"/>
          <p:nvPr/>
        </p:nvSpPr>
        <p:spPr>
          <a:xfrm>
            <a:off x="6243607" y="2680040"/>
            <a:ext cx="855204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900" b="1" cap="small" dirty="0">
                <a:solidFill>
                  <a:schemeClr val="bg1"/>
                </a:solidFill>
                <a:latin typeface="Ubuntu Light" panose="020B0304030602030204" pitchFamily="34" charset="0"/>
              </a:rPr>
              <a:t>4</a:t>
            </a:r>
            <a:r>
              <a:rPr lang="fr-FR" sz="900" b="1" cap="small" baseline="30000" dirty="0">
                <a:solidFill>
                  <a:schemeClr val="bg1"/>
                </a:solidFill>
                <a:latin typeface="Ubuntu Light" panose="020B0304030602030204" pitchFamily="34" charset="0"/>
              </a:rPr>
              <a:t>e</a:t>
            </a:r>
            <a:r>
              <a:rPr lang="fr-FR" sz="900" b="1" cap="small" dirty="0">
                <a:solidFill>
                  <a:schemeClr val="bg1"/>
                </a:solidFill>
                <a:latin typeface="Ubuntu Light" panose="020B0304030602030204" pitchFamily="34" charset="0"/>
              </a:rPr>
              <a:t> niveau</a:t>
            </a:r>
            <a:endParaRPr lang="fr-FR" sz="900" b="1" cap="small" dirty="0">
              <a:solidFill>
                <a:schemeClr val="bg1"/>
              </a:solidFill>
            </a:endParaRPr>
          </a:p>
        </p:txBody>
      </p:sp>
      <p:sp>
        <p:nvSpPr>
          <p:cNvPr id="43" name="ZoneTexte 42">
            <a:extLst>
              <a:ext uri="{FF2B5EF4-FFF2-40B4-BE49-F238E27FC236}">
                <a16:creationId xmlns:a16="http://schemas.microsoft.com/office/drawing/2014/main" id="{42FBDE38-63BC-CBC8-4CA0-C17BC1AFE465}"/>
              </a:ext>
            </a:extLst>
          </p:cNvPr>
          <p:cNvSpPr txBox="1"/>
          <p:nvPr/>
        </p:nvSpPr>
        <p:spPr>
          <a:xfrm>
            <a:off x="685527" y="1144098"/>
            <a:ext cx="517239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i="1" kern="4900" dirty="0">
                <a:latin typeface="Ubuntu Light" panose="020B0304030602030204" pitchFamily="34" charset="0"/>
              </a:rPr>
              <a:t>dé</a:t>
            </a:r>
          </a:p>
        </p:txBody>
      </p:sp>
      <p:sp>
        <p:nvSpPr>
          <p:cNvPr id="44" name="ZoneTexte 43">
            <a:extLst>
              <a:ext uri="{FF2B5EF4-FFF2-40B4-BE49-F238E27FC236}">
                <a16:creationId xmlns:a16="http://schemas.microsoft.com/office/drawing/2014/main" id="{59912013-178C-2B82-414C-D61BCD4CD67D}"/>
              </a:ext>
            </a:extLst>
          </p:cNvPr>
          <p:cNvSpPr txBox="1"/>
          <p:nvPr/>
        </p:nvSpPr>
        <p:spPr>
          <a:xfrm>
            <a:off x="4416288" y="1144098"/>
            <a:ext cx="721918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i="1" kern="4900" dirty="0" err="1">
                <a:latin typeface="Ubuntu Light" panose="020B0304030602030204" pitchFamily="34" charset="0"/>
              </a:rPr>
              <a:t>ation</a:t>
            </a:r>
            <a:r>
              <a:rPr lang="fr-FR" sz="1600" i="1" kern="4900" dirty="0">
                <a:latin typeface="Ubuntu Light" panose="020B0304030602030204" pitchFamily="34" charset="0"/>
              </a:rPr>
              <a:t> </a:t>
            </a:r>
          </a:p>
        </p:txBody>
      </p:sp>
      <p:sp>
        <p:nvSpPr>
          <p:cNvPr id="45" name="ZoneTexte 44">
            <a:extLst>
              <a:ext uri="{FF2B5EF4-FFF2-40B4-BE49-F238E27FC236}">
                <a16:creationId xmlns:a16="http://schemas.microsoft.com/office/drawing/2014/main" id="{1C21AD09-EEBB-8D29-7472-F80FA9EF5E2E}"/>
              </a:ext>
            </a:extLst>
          </p:cNvPr>
          <p:cNvSpPr txBox="1"/>
          <p:nvPr/>
        </p:nvSpPr>
        <p:spPr>
          <a:xfrm>
            <a:off x="1590747" y="1144098"/>
            <a:ext cx="809206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i="1" kern="4900" dirty="0">
                <a:latin typeface="Ubuntu Light" panose="020B0304030602030204" pitchFamily="34" charset="0"/>
              </a:rPr>
              <a:t>nation</a:t>
            </a:r>
          </a:p>
        </p:txBody>
      </p:sp>
      <p:sp>
        <p:nvSpPr>
          <p:cNvPr id="46" name="ZoneTexte 45">
            <a:extLst>
              <a:ext uri="{FF2B5EF4-FFF2-40B4-BE49-F238E27FC236}">
                <a16:creationId xmlns:a16="http://schemas.microsoft.com/office/drawing/2014/main" id="{EEE88F77-B05C-6B2A-310A-7BA223FA8785}"/>
              </a:ext>
            </a:extLst>
          </p:cNvPr>
          <p:cNvSpPr txBox="1"/>
          <p:nvPr/>
        </p:nvSpPr>
        <p:spPr>
          <a:xfrm>
            <a:off x="2787934" y="1144098"/>
            <a:ext cx="443152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i="1" kern="4900" dirty="0">
                <a:latin typeface="Ubuntu Light" panose="020B0304030602030204" pitchFamily="34" charset="0"/>
              </a:rPr>
              <a:t>al</a:t>
            </a:r>
          </a:p>
        </p:txBody>
      </p:sp>
      <p:sp>
        <p:nvSpPr>
          <p:cNvPr id="47" name="ZoneTexte 46">
            <a:extLst>
              <a:ext uri="{FF2B5EF4-FFF2-40B4-BE49-F238E27FC236}">
                <a16:creationId xmlns:a16="http://schemas.microsoft.com/office/drawing/2014/main" id="{0BC54719-A49C-0407-FF78-002BD535BDC4}"/>
              </a:ext>
            </a:extLst>
          </p:cNvPr>
          <p:cNvSpPr txBox="1"/>
          <p:nvPr/>
        </p:nvSpPr>
        <p:spPr>
          <a:xfrm>
            <a:off x="3619067" y="1144098"/>
            <a:ext cx="409237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i="1" kern="4900" dirty="0" err="1">
                <a:latin typeface="Ubuntu Light" panose="020B0304030602030204" pitchFamily="34" charset="0"/>
              </a:rPr>
              <a:t>is</a:t>
            </a:r>
            <a:endParaRPr lang="fr-FR" sz="1600" i="1" kern="4900" dirty="0">
              <a:latin typeface="Ubuntu Light" panose="020B0304030602030204" pitchFamily="34" charset="0"/>
            </a:endParaRPr>
          </a:p>
        </p:txBody>
      </p:sp>
      <p:sp>
        <p:nvSpPr>
          <p:cNvPr id="48" name="ZoneTexte 47">
            <a:extLst>
              <a:ext uri="{FF2B5EF4-FFF2-40B4-BE49-F238E27FC236}">
                <a16:creationId xmlns:a16="http://schemas.microsoft.com/office/drawing/2014/main" id="{7A72F5F9-F6A5-6FCD-3214-660809BDFCE7}"/>
              </a:ext>
            </a:extLst>
          </p:cNvPr>
          <p:cNvSpPr txBox="1"/>
          <p:nvPr/>
        </p:nvSpPr>
        <p:spPr>
          <a:xfrm>
            <a:off x="1217988" y="1144098"/>
            <a:ext cx="357537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b="1" i="1" kern="4900" dirty="0">
                <a:solidFill>
                  <a:srgbClr val="3CB99C"/>
                </a:solidFill>
                <a:latin typeface="Ubuntu" panose="020B0504030602030204" pitchFamily="34" charset="0"/>
              </a:rPr>
              <a:t>+</a:t>
            </a:r>
            <a:endParaRPr lang="fr-FR" sz="1600" i="1" kern="4900" dirty="0">
              <a:latin typeface="Ubuntu Light" panose="020B0304030602030204" pitchFamily="34" charset="0"/>
            </a:endParaRPr>
          </a:p>
        </p:txBody>
      </p:sp>
      <p:sp>
        <p:nvSpPr>
          <p:cNvPr id="49" name="ZoneTexte 48">
            <a:extLst>
              <a:ext uri="{FF2B5EF4-FFF2-40B4-BE49-F238E27FC236}">
                <a16:creationId xmlns:a16="http://schemas.microsoft.com/office/drawing/2014/main" id="{C9E84652-9D50-30E5-E8B0-69CC45E7A604}"/>
              </a:ext>
            </a:extLst>
          </p:cNvPr>
          <p:cNvSpPr txBox="1"/>
          <p:nvPr/>
        </p:nvSpPr>
        <p:spPr>
          <a:xfrm>
            <a:off x="2415175" y="1144098"/>
            <a:ext cx="357537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b="1" i="1" kern="4900" dirty="0">
                <a:solidFill>
                  <a:srgbClr val="3CB99C"/>
                </a:solidFill>
                <a:latin typeface="Ubuntu" panose="020B0504030602030204" pitchFamily="34" charset="0"/>
              </a:rPr>
              <a:t>+</a:t>
            </a:r>
            <a:endParaRPr lang="fr-FR" sz="1600" i="1" kern="4900" dirty="0">
              <a:latin typeface="Ubuntu Light" panose="020B0304030602030204" pitchFamily="34" charset="0"/>
            </a:endParaRPr>
          </a:p>
        </p:txBody>
      </p:sp>
      <p:sp>
        <p:nvSpPr>
          <p:cNvPr id="50" name="ZoneTexte 49">
            <a:extLst>
              <a:ext uri="{FF2B5EF4-FFF2-40B4-BE49-F238E27FC236}">
                <a16:creationId xmlns:a16="http://schemas.microsoft.com/office/drawing/2014/main" id="{05AEECDF-C68E-2724-6F15-EED2D2A813EA}"/>
              </a:ext>
            </a:extLst>
          </p:cNvPr>
          <p:cNvSpPr txBox="1"/>
          <p:nvPr/>
        </p:nvSpPr>
        <p:spPr>
          <a:xfrm>
            <a:off x="3246308" y="1144098"/>
            <a:ext cx="357537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b="1" i="1" kern="4900" dirty="0">
                <a:solidFill>
                  <a:srgbClr val="3CB99C"/>
                </a:solidFill>
                <a:latin typeface="Ubuntu" panose="020B0504030602030204" pitchFamily="34" charset="0"/>
              </a:rPr>
              <a:t>+</a:t>
            </a:r>
            <a:endParaRPr lang="fr-FR" sz="1600" i="1" kern="4900" dirty="0">
              <a:latin typeface="Ubuntu Light" panose="020B0304030602030204" pitchFamily="34" charset="0"/>
            </a:endParaRPr>
          </a:p>
        </p:txBody>
      </p:sp>
      <p:sp>
        <p:nvSpPr>
          <p:cNvPr id="51" name="ZoneTexte 50">
            <a:extLst>
              <a:ext uri="{FF2B5EF4-FFF2-40B4-BE49-F238E27FC236}">
                <a16:creationId xmlns:a16="http://schemas.microsoft.com/office/drawing/2014/main" id="{2AB57729-B08E-9131-2454-98A4324A2EB2}"/>
              </a:ext>
            </a:extLst>
          </p:cNvPr>
          <p:cNvSpPr txBox="1"/>
          <p:nvPr/>
        </p:nvSpPr>
        <p:spPr>
          <a:xfrm>
            <a:off x="4043526" y="1144098"/>
            <a:ext cx="357537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b="1" i="1" kern="4900" dirty="0">
                <a:solidFill>
                  <a:srgbClr val="3CB99C"/>
                </a:solidFill>
                <a:latin typeface="Ubuntu" panose="020B0504030602030204" pitchFamily="34" charset="0"/>
              </a:rPr>
              <a:t>+</a:t>
            </a:r>
            <a:endParaRPr lang="fr-FR" sz="1600" i="1" kern="4900" dirty="0">
              <a:latin typeface="Ubuntu Light" panose="020B0304030602030204" pitchFamily="34" charset="0"/>
            </a:endParaRPr>
          </a:p>
        </p:txBody>
      </p:sp>
      <p:grpSp>
        <p:nvGrpSpPr>
          <p:cNvPr id="52" name="Groupe 51">
            <a:extLst>
              <a:ext uri="{FF2B5EF4-FFF2-40B4-BE49-F238E27FC236}">
                <a16:creationId xmlns:a16="http://schemas.microsoft.com/office/drawing/2014/main" id="{3A7FCEBA-B65B-8CBF-A80C-07A6764FD514}"/>
              </a:ext>
            </a:extLst>
          </p:cNvPr>
          <p:cNvGrpSpPr/>
          <p:nvPr/>
        </p:nvGrpSpPr>
        <p:grpSpPr>
          <a:xfrm>
            <a:off x="4416288" y="3025844"/>
            <a:ext cx="572538" cy="230832"/>
            <a:chOff x="1241989" y="2551413"/>
            <a:chExt cx="572538" cy="230832"/>
          </a:xfrm>
        </p:grpSpPr>
        <p:sp>
          <p:nvSpPr>
            <p:cNvPr id="53" name="Parallélogramme 52">
              <a:extLst>
                <a:ext uri="{FF2B5EF4-FFF2-40B4-BE49-F238E27FC236}">
                  <a16:creationId xmlns:a16="http://schemas.microsoft.com/office/drawing/2014/main" id="{04A114AB-9BA9-87BD-B4C7-B848910D4EF0}"/>
                </a:ext>
              </a:extLst>
            </p:cNvPr>
            <p:cNvSpPr/>
            <p:nvPr/>
          </p:nvSpPr>
          <p:spPr>
            <a:xfrm>
              <a:off x="1246871" y="2588954"/>
              <a:ext cx="562775" cy="155751"/>
            </a:xfrm>
            <a:prstGeom prst="parallelogram">
              <a:avLst/>
            </a:prstGeom>
            <a:solidFill>
              <a:srgbClr val="00426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4" name="ZoneTexte 53">
              <a:extLst>
                <a:ext uri="{FF2B5EF4-FFF2-40B4-BE49-F238E27FC236}">
                  <a16:creationId xmlns:a16="http://schemas.microsoft.com/office/drawing/2014/main" id="{63C915A2-C1F4-72F8-7A92-9AB5B4BBC193}"/>
                </a:ext>
              </a:extLst>
            </p:cNvPr>
            <p:cNvSpPr txBox="1"/>
            <p:nvPr/>
          </p:nvSpPr>
          <p:spPr>
            <a:xfrm>
              <a:off x="1241989" y="2551413"/>
              <a:ext cx="572538" cy="2308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fr-FR" sz="900" b="1" dirty="0">
                  <a:solidFill>
                    <a:schemeClr val="bg1"/>
                  </a:solidFill>
                  <a:latin typeface="Ubuntu Light" panose="020B0304030602030204" pitchFamily="34" charset="0"/>
                </a:rPr>
                <a:t>suffixe</a:t>
              </a:r>
              <a:endParaRPr lang="fr-FR" sz="9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5" name="Groupe 54">
            <a:extLst>
              <a:ext uri="{FF2B5EF4-FFF2-40B4-BE49-F238E27FC236}">
                <a16:creationId xmlns:a16="http://schemas.microsoft.com/office/drawing/2014/main" id="{A5BCFAEF-50E6-7A8E-AA04-B5B0AAF37178}"/>
              </a:ext>
            </a:extLst>
          </p:cNvPr>
          <p:cNvGrpSpPr/>
          <p:nvPr/>
        </p:nvGrpSpPr>
        <p:grpSpPr>
          <a:xfrm>
            <a:off x="588963" y="3022486"/>
            <a:ext cx="3384430" cy="230832"/>
            <a:chOff x="1237108" y="2547851"/>
            <a:chExt cx="572538" cy="230832"/>
          </a:xfrm>
        </p:grpSpPr>
        <p:sp>
          <p:nvSpPr>
            <p:cNvPr id="56" name="Parallélogramme 55">
              <a:extLst>
                <a:ext uri="{FF2B5EF4-FFF2-40B4-BE49-F238E27FC236}">
                  <a16:creationId xmlns:a16="http://schemas.microsoft.com/office/drawing/2014/main" id="{D5FF5E0F-E397-E861-2B44-CFBA1D0E487E}"/>
                </a:ext>
              </a:extLst>
            </p:cNvPr>
            <p:cNvSpPr/>
            <p:nvPr/>
          </p:nvSpPr>
          <p:spPr>
            <a:xfrm>
              <a:off x="1246871" y="2588954"/>
              <a:ext cx="562775" cy="155751"/>
            </a:xfrm>
            <a:prstGeom prst="parallelogram">
              <a:avLst/>
            </a:prstGeom>
            <a:solidFill>
              <a:srgbClr val="08808A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7" name="ZoneTexte 56">
              <a:extLst>
                <a:ext uri="{FF2B5EF4-FFF2-40B4-BE49-F238E27FC236}">
                  <a16:creationId xmlns:a16="http://schemas.microsoft.com/office/drawing/2014/main" id="{F2A754D6-3F8F-ACAC-19EE-EAE78561B839}"/>
                </a:ext>
              </a:extLst>
            </p:cNvPr>
            <p:cNvSpPr txBox="1"/>
            <p:nvPr/>
          </p:nvSpPr>
          <p:spPr>
            <a:xfrm>
              <a:off x="1237108" y="2547851"/>
              <a:ext cx="572538" cy="2308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fr-FR" sz="900" b="1" dirty="0">
                  <a:solidFill>
                    <a:schemeClr val="bg1"/>
                  </a:solidFill>
                  <a:latin typeface="Ubuntu Light" panose="020B0304030602030204" pitchFamily="34" charset="0"/>
                </a:rPr>
                <a:t>base</a:t>
              </a:r>
              <a:endParaRPr lang="fr-FR" sz="9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58" name="Rectangle 57">
            <a:extLst>
              <a:ext uri="{FF2B5EF4-FFF2-40B4-BE49-F238E27FC236}">
                <a16:creationId xmlns:a16="http://schemas.microsoft.com/office/drawing/2014/main" id="{92280981-0016-EB7B-6470-2E61A28B7611}"/>
              </a:ext>
            </a:extLst>
          </p:cNvPr>
          <p:cNvSpPr/>
          <p:nvPr/>
        </p:nvSpPr>
        <p:spPr>
          <a:xfrm>
            <a:off x="440517" y="1191702"/>
            <a:ext cx="4711749" cy="2132411"/>
          </a:xfrm>
          <a:prstGeom prst="rect">
            <a:avLst/>
          </a:prstGeom>
          <a:noFill/>
          <a:ln>
            <a:solidFill>
              <a:srgbClr val="3CB99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59" name="Groupe 58">
            <a:extLst>
              <a:ext uri="{FF2B5EF4-FFF2-40B4-BE49-F238E27FC236}">
                <a16:creationId xmlns:a16="http://schemas.microsoft.com/office/drawing/2014/main" id="{9E717E81-606C-9E38-22A3-A5A389266584}"/>
              </a:ext>
            </a:extLst>
          </p:cNvPr>
          <p:cNvGrpSpPr/>
          <p:nvPr/>
        </p:nvGrpSpPr>
        <p:grpSpPr>
          <a:xfrm>
            <a:off x="2680299" y="1604835"/>
            <a:ext cx="572538" cy="230832"/>
            <a:chOff x="1241989" y="2551413"/>
            <a:chExt cx="572538" cy="230832"/>
          </a:xfrm>
        </p:grpSpPr>
        <p:sp>
          <p:nvSpPr>
            <p:cNvPr id="60" name="Parallélogramme 59">
              <a:extLst>
                <a:ext uri="{FF2B5EF4-FFF2-40B4-BE49-F238E27FC236}">
                  <a16:creationId xmlns:a16="http://schemas.microsoft.com/office/drawing/2014/main" id="{89B0A138-532B-E016-42B6-F7BE839A6CCC}"/>
                </a:ext>
              </a:extLst>
            </p:cNvPr>
            <p:cNvSpPr/>
            <p:nvPr/>
          </p:nvSpPr>
          <p:spPr>
            <a:xfrm>
              <a:off x="1246871" y="2588954"/>
              <a:ext cx="562775" cy="155751"/>
            </a:xfrm>
            <a:prstGeom prst="parallelogram">
              <a:avLst/>
            </a:prstGeom>
            <a:solidFill>
              <a:srgbClr val="00426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1" name="ZoneTexte 60">
              <a:extLst>
                <a:ext uri="{FF2B5EF4-FFF2-40B4-BE49-F238E27FC236}">
                  <a16:creationId xmlns:a16="http://schemas.microsoft.com/office/drawing/2014/main" id="{7C577CF1-4885-4C28-3EC6-1459936F558E}"/>
                </a:ext>
              </a:extLst>
            </p:cNvPr>
            <p:cNvSpPr txBox="1"/>
            <p:nvPr/>
          </p:nvSpPr>
          <p:spPr>
            <a:xfrm>
              <a:off x="1241989" y="2551413"/>
              <a:ext cx="572538" cy="2308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fr-FR" sz="900" b="1" dirty="0">
                  <a:solidFill>
                    <a:schemeClr val="bg1"/>
                  </a:solidFill>
                  <a:latin typeface="Ubuntu Light" panose="020B0304030602030204" pitchFamily="34" charset="0"/>
                </a:rPr>
                <a:t>suffixe</a:t>
              </a:r>
              <a:endParaRPr lang="fr-FR" sz="9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62" name="Groupe 61">
            <a:extLst>
              <a:ext uri="{FF2B5EF4-FFF2-40B4-BE49-F238E27FC236}">
                <a16:creationId xmlns:a16="http://schemas.microsoft.com/office/drawing/2014/main" id="{12E80341-84B6-05B6-1767-1E1FCAA7421A}"/>
              </a:ext>
            </a:extLst>
          </p:cNvPr>
          <p:cNvGrpSpPr/>
          <p:nvPr/>
        </p:nvGrpSpPr>
        <p:grpSpPr>
          <a:xfrm>
            <a:off x="1560971" y="1600076"/>
            <a:ext cx="839654" cy="230832"/>
            <a:chOff x="1237108" y="2547851"/>
            <a:chExt cx="572538" cy="230832"/>
          </a:xfrm>
        </p:grpSpPr>
        <p:sp>
          <p:nvSpPr>
            <p:cNvPr id="63" name="Parallélogramme 62">
              <a:extLst>
                <a:ext uri="{FF2B5EF4-FFF2-40B4-BE49-F238E27FC236}">
                  <a16:creationId xmlns:a16="http://schemas.microsoft.com/office/drawing/2014/main" id="{7FED7515-4792-216D-5B3C-7958B1F68799}"/>
                </a:ext>
              </a:extLst>
            </p:cNvPr>
            <p:cNvSpPr/>
            <p:nvPr/>
          </p:nvSpPr>
          <p:spPr>
            <a:xfrm>
              <a:off x="1246871" y="2588954"/>
              <a:ext cx="562775" cy="155751"/>
            </a:xfrm>
            <a:prstGeom prst="parallelogram">
              <a:avLst/>
            </a:prstGeom>
            <a:solidFill>
              <a:srgbClr val="08808A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4" name="ZoneTexte 63">
              <a:extLst>
                <a:ext uri="{FF2B5EF4-FFF2-40B4-BE49-F238E27FC236}">
                  <a16:creationId xmlns:a16="http://schemas.microsoft.com/office/drawing/2014/main" id="{0085141D-D692-5B03-EBDC-4876012011FE}"/>
                </a:ext>
              </a:extLst>
            </p:cNvPr>
            <p:cNvSpPr txBox="1"/>
            <p:nvPr/>
          </p:nvSpPr>
          <p:spPr>
            <a:xfrm>
              <a:off x="1237108" y="2547851"/>
              <a:ext cx="572538" cy="2308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fr-FR" sz="900" b="1" dirty="0">
                  <a:solidFill>
                    <a:schemeClr val="bg1"/>
                  </a:solidFill>
                  <a:latin typeface="Ubuntu Light" panose="020B0304030602030204" pitchFamily="34" charset="0"/>
                </a:rPr>
                <a:t>base</a:t>
              </a:r>
              <a:endParaRPr lang="fr-FR" sz="9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65" name="Groupe 64">
            <a:extLst>
              <a:ext uri="{FF2B5EF4-FFF2-40B4-BE49-F238E27FC236}">
                <a16:creationId xmlns:a16="http://schemas.microsoft.com/office/drawing/2014/main" id="{F79A6C86-F0C3-96C3-DD20-6F01A0E9F476}"/>
              </a:ext>
            </a:extLst>
          </p:cNvPr>
          <p:cNvGrpSpPr/>
          <p:nvPr/>
        </p:nvGrpSpPr>
        <p:grpSpPr>
          <a:xfrm>
            <a:off x="3410499" y="2077907"/>
            <a:ext cx="574799" cy="230832"/>
            <a:chOff x="1251633" y="2551413"/>
            <a:chExt cx="574799" cy="230832"/>
          </a:xfrm>
        </p:grpSpPr>
        <p:sp>
          <p:nvSpPr>
            <p:cNvPr id="66" name="Parallélogramme 65">
              <a:extLst>
                <a:ext uri="{FF2B5EF4-FFF2-40B4-BE49-F238E27FC236}">
                  <a16:creationId xmlns:a16="http://schemas.microsoft.com/office/drawing/2014/main" id="{307CA1C9-A9D7-D4D3-8ADC-AF66F13129F9}"/>
                </a:ext>
              </a:extLst>
            </p:cNvPr>
            <p:cNvSpPr/>
            <p:nvPr/>
          </p:nvSpPr>
          <p:spPr>
            <a:xfrm>
              <a:off x="1251633" y="2588954"/>
              <a:ext cx="562775" cy="155751"/>
            </a:xfrm>
            <a:prstGeom prst="parallelogram">
              <a:avLst/>
            </a:prstGeom>
            <a:solidFill>
              <a:srgbClr val="00426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7" name="ZoneTexte 66">
              <a:extLst>
                <a:ext uri="{FF2B5EF4-FFF2-40B4-BE49-F238E27FC236}">
                  <a16:creationId xmlns:a16="http://schemas.microsoft.com/office/drawing/2014/main" id="{6CC41C8A-0369-99AE-C68D-E0293B41576D}"/>
                </a:ext>
              </a:extLst>
            </p:cNvPr>
            <p:cNvSpPr txBox="1"/>
            <p:nvPr/>
          </p:nvSpPr>
          <p:spPr>
            <a:xfrm>
              <a:off x="1253894" y="2551413"/>
              <a:ext cx="572538" cy="2308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fr-FR" sz="900" b="1" dirty="0">
                  <a:solidFill>
                    <a:schemeClr val="bg1"/>
                  </a:solidFill>
                  <a:latin typeface="Ubuntu Light" panose="020B0304030602030204" pitchFamily="34" charset="0"/>
                </a:rPr>
                <a:t>suffixe</a:t>
              </a:r>
              <a:endParaRPr lang="fr-FR" sz="9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68" name="Groupe 67">
            <a:extLst>
              <a:ext uri="{FF2B5EF4-FFF2-40B4-BE49-F238E27FC236}">
                <a16:creationId xmlns:a16="http://schemas.microsoft.com/office/drawing/2014/main" id="{6362AF0C-1B63-C445-8620-4AED243294DC}"/>
              </a:ext>
            </a:extLst>
          </p:cNvPr>
          <p:cNvGrpSpPr/>
          <p:nvPr/>
        </p:nvGrpSpPr>
        <p:grpSpPr>
          <a:xfrm>
            <a:off x="1560971" y="2074213"/>
            <a:ext cx="1679255" cy="230832"/>
            <a:chOff x="1237108" y="2547851"/>
            <a:chExt cx="572538" cy="230832"/>
          </a:xfrm>
        </p:grpSpPr>
        <p:sp>
          <p:nvSpPr>
            <p:cNvPr id="69" name="Parallélogramme 68">
              <a:extLst>
                <a:ext uri="{FF2B5EF4-FFF2-40B4-BE49-F238E27FC236}">
                  <a16:creationId xmlns:a16="http://schemas.microsoft.com/office/drawing/2014/main" id="{E315820F-3CB1-D2E5-4587-4AF69E899080}"/>
                </a:ext>
              </a:extLst>
            </p:cNvPr>
            <p:cNvSpPr/>
            <p:nvPr/>
          </p:nvSpPr>
          <p:spPr>
            <a:xfrm>
              <a:off x="1241990" y="2588954"/>
              <a:ext cx="567656" cy="155751"/>
            </a:xfrm>
            <a:prstGeom prst="parallelogram">
              <a:avLst/>
            </a:prstGeom>
            <a:solidFill>
              <a:srgbClr val="08808A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70" name="ZoneTexte 69">
              <a:extLst>
                <a:ext uri="{FF2B5EF4-FFF2-40B4-BE49-F238E27FC236}">
                  <a16:creationId xmlns:a16="http://schemas.microsoft.com/office/drawing/2014/main" id="{C30ACFA2-4BD8-FD7B-8B70-934F59B90D08}"/>
                </a:ext>
              </a:extLst>
            </p:cNvPr>
            <p:cNvSpPr txBox="1"/>
            <p:nvPr/>
          </p:nvSpPr>
          <p:spPr>
            <a:xfrm>
              <a:off x="1237108" y="2547851"/>
              <a:ext cx="572538" cy="2308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fr-FR" sz="900" b="1" dirty="0">
                  <a:solidFill>
                    <a:schemeClr val="bg1"/>
                  </a:solidFill>
                  <a:latin typeface="Ubuntu Light" panose="020B0304030602030204" pitchFamily="34" charset="0"/>
                </a:rPr>
                <a:t>base</a:t>
              </a:r>
              <a:endParaRPr lang="fr-FR" sz="9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71" name="Groupe 70">
            <a:extLst>
              <a:ext uri="{FF2B5EF4-FFF2-40B4-BE49-F238E27FC236}">
                <a16:creationId xmlns:a16="http://schemas.microsoft.com/office/drawing/2014/main" id="{30D3EF0F-F729-A465-BFDB-08A5C4590E16}"/>
              </a:ext>
            </a:extLst>
          </p:cNvPr>
          <p:cNvGrpSpPr/>
          <p:nvPr/>
        </p:nvGrpSpPr>
        <p:grpSpPr>
          <a:xfrm>
            <a:off x="680640" y="2552571"/>
            <a:ext cx="572538" cy="230832"/>
            <a:chOff x="1241989" y="2551413"/>
            <a:chExt cx="572538" cy="230832"/>
          </a:xfrm>
        </p:grpSpPr>
        <p:sp>
          <p:nvSpPr>
            <p:cNvPr id="72" name="Parallélogramme 71">
              <a:extLst>
                <a:ext uri="{FF2B5EF4-FFF2-40B4-BE49-F238E27FC236}">
                  <a16:creationId xmlns:a16="http://schemas.microsoft.com/office/drawing/2014/main" id="{204406C8-6608-6221-5E20-850C452FABEC}"/>
                </a:ext>
              </a:extLst>
            </p:cNvPr>
            <p:cNvSpPr/>
            <p:nvPr/>
          </p:nvSpPr>
          <p:spPr>
            <a:xfrm>
              <a:off x="1246871" y="2588954"/>
              <a:ext cx="562775" cy="155751"/>
            </a:xfrm>
            <a:prstGeom prst="parallelogram">
              <a:avLst/>
            </a:prstGeom>
            <a:solidFill>
              <a:srgbClr val="00426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73" name="ZoneTexte 72">
              <a:extLst>
                <a:ext uri="{FF2B5EF4-FFF2-40B4-BE49-F238E27FC236}">
                  <a16:creationId xmlns:a16="http://schemas.microsoft.com/office/drawing/2014/main" id="{1EC5BD7B-7F7B-BCB8-9F32-7D1212C4B8E7}"/>
                </a:ext>
              </a:extLst>
            </p:cNvPr>
            <p:cNvSpPr txBox="1"/>
            <p:nvPr/>
          </p:nvSpPr>
          <p:spPr>
            <a:xfrm>
              <a:off x="1241989" y="2551413"/>
              <a:ext cx="572538" cy="2308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fr-FR" sz="900" b="1" dirty="0">
                  <a:solidFill>
                    <a:schemeClr val="bg1"/>
                  </a:solidFill>
                  <a:latin typeface="Ubuntu Light" panose="020B0304030602030204" pitchFamily="34" charset="0"/>
                </a:rPr>
                <a:t>préfixe</a:t>
              </a:r>
              <a:endParaRPr lang="fr-FR" sz="9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74" name="Groupe 73">
            <a:extLst>
              <a:ext uri="{FF2B5EF4-FFF2-40B4-BE49-F238E27FC236}">
                <a16:creationId xmlns:a16="http://schemas.microsoft.com/office/drawing/2014/main" id="{AAACF0E2-BF73-ED43-4203-44E5F536B5DE}"/>
              </a:ext>
            </a:extLst>
          </p:cNvPr>
          <p:cNvGrpSpPr/>
          <p:nvPr/>
        </p:nvGrpSpPr>
        <p:grpSpPr>
          <a:xfrm>
            <a:off x="1504950" y="2548349"/>
            <a:ext cx="2468441" cy="230832"/>
            <a:chOff x="1223813" y="2547851"/>
            <a:chExt cx="585833" cy="230832"/>
          </a:xfrm>
        </p:grpSpPr>
        <p:sp>
          <p:nvSpPr>
            <p:cNvPr id="75" name="Parallélogramme 74">
              <a:extLst>
                <a:ext uri="{FF2B5EF4-FFF2-40B4-BE49-F238E27FC236}">
                  <a16:creationId xmlns:a16="http://schemas.microsoft.com/office/drawing/2014/main" id="{C80ADD1B-4F8E-17D8-B7B7-23827FFCB304}"/>
                </a:ext>
              </a:extLst>
            </p:cNvPr>
            <p:cNvSpPr/>
            <p:nvPr/>
          </p:nvSpPr>
          <p:spPr>
            <a:xfrm>
              <a:off x="1240123" y="2588954"/>
              <a:ext cx="569523" cy="155751"/>
            </a:xfrm>
            <a:prstGeom prst="parallelogram">
              <a:avLst/>
            </a:prstGeom>
            <a:solidFill>
              <a:srgbClr val="08808A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76" name="ZoneTexte 75">
              <a:extLst>
                <a:ext uri="{FF2B5EF4-FFF2-40B4-BE49-F238E27FC236}">
                  <a16:creationId xmlns:a16="http://schemas.microsoft.com/office/drawing/2014/main" id="{CCDFCF40-09C4-BDDA-B424-6733F8FFC913}"/>
                </a:ext>
              </a:extLst>
            </p:cNvPr>
            <p:cNvSpPr txBox="1"/>
            <p:nvPr/>
          </p:nvSpPr>
          <p:spPr>
            <a:xfrm>
              <a:off x="1223813" y="2547851"/>
              <a:ext cx="585833" cy="2308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fr-FR" sz="900" b="1" dirty="0">
                  <a:solidFill>
                    <a:schemeClr val="bg1"/>
                  </a:solidFill>
                  <a:latin typeface="Ubuntu Light" panose="020B0304030602030204" pitchFamily="34" charset="0"/>
                </a:rPr>
                <a:t>base</a:t>
              </a:r>
              <a:endParaRPr lang="fr-FR" sz="9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77" name="ZoneTexte 76">
            <a:extLst>
              <a:ext uri="{FF2B5EF4-FFF2-40B4-BE49-F238E27FC236}">
                <a16:creationId xmlns:a16="http://schemas.microsoft.com/office/drawing/2014/main" id="{61E8B493-D17A-3E72-7F14-5A25A18FADCA}"/>
              </a:ext>
            </a:extLst>
          </p:cNvPr>
          <p:cNvSpPr txBox="1"/>
          <p:nvPr/>
        </p:nvSpPr>
        <p:spPr>
          <a:xfrm>
            <a:off x="1454139" y="5928141"/>
            <a:ext cx="1057085" cy="3113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100" i="1" kern="4900" dirty="0">
                <a:latin typeface="Ubuntu Light" panose="020B0304030602030204" pitchFamily="34" charset="0"/>
              </a:rPr>
              <a:t>Complément</a:t>
            </a:r>
          </a:p>
        </p:txBody>
      </p:sp>
      <p:sp>
        <p:nvSpPr>
          <p:cNvPr id="78" name="ZoneTexte 77">
            <a:extLst>
              <a:ext uri="{FF2B5EF4-FFF2-40B4-BE49-F238E27FC236}">
                <a16:creationId xmlns:a16="http://schemas.microsoft.com/office/drawing/2014/main" id="{53A7D75A-A3C0-4735-8D86-68B4554B742B}"/>
              </a:ext>
            </a:extLst>
          </p:cNvPr>
          <p:cNvSpPr txBox="1"/>
          <p:nvPr/>
        </p:nvSpPr>
        <p:spPr>
          <a:xfrm>
            <a:off x="3125715" y="5928141"/>
            <a:ext cx="494106" cy="3113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r-FR" sz="1100" i="1" kern="4900" dirty="0">
                <a:latin typeface="Ubuntu Light" panose="020B0304030602030204" pitchFamily="34" charset="0"/>
              </a:rPr>
              <a:t>tête</a:t>
            </a:r>
          </a:p>
        </p:txBody>
      </p:sp>
      <p:sp>
        <p:nvSpPr>
          <p:cNvPr id="79" name="ZoneTexte 78">
            <a:extLst>
              <a:ext uri="{FF2B5EF4-FFF2-40B4-BE49-F238E27FC236}">
                <a16:creationId xmlns:a16="http://schemas.microsoft.com/office/drawing/2014/main" id="{F5950D03-9711-4A2D-B536-2EEE2896177F}"/>
              </a:ext>
            </a:extLst>
          </p:cNvPr>
          <p:cNvSpPr txBox="1"/>
          <p:nvPr/>
        </p:nvSpPr>
        <p:spPr>
          <a:xfrm>
            <a:off x="1687824" y="5207214"/>
            <a:ext cx="357537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b="1" kern="4900" dirty="0">
                <a:solidFill>
                  <a:srgbClr val="08808A"/>
                </a:solidFill>
                <a:latin typeface="Ubuntu" panose="020B0504030602030204" pitchFamily="34" charset="0"/>
              </a:rPr>
              <a:t>Y</a:t>
            </a:r>
            <a:endParaRPr lang="fr-FR" sz="1600" kern="4900" dirty="0">
              <a:solidFill>
                <a:srgbClr val="08808A"/>
              </a:solidFill>
              <a:latin typeface="Ubuntu Light" panose="020B0304030602030204" pitchFamily="34" charset="0"/>
            </a:endParaRPr>
          </a:p>
        </p:txBody>
      </p:sp>
      <p:sp>
        <p:nvSpPr>
          <p:cNvPr id="80" name="ZoneTexte 79">
            <a:extLst>
              <a:ext uri="{FF2B5EF4-FFF2-40B4-BE49-F238E27FC236}">
                <a16:creationId xmlns:a16="http://schemas.microsoft.com/office/drawing/2014/main" id="{F4CCD257-2924-6B06-C781-F7BD46C5DB13}"/>
              </a:ext>
            </a:extLst>
          </p:cNvPr>
          <p:cNvSpPr txBox="1"/>
          <p:nvPr/>
        </p:nvSpPr>
        <p:spPr>
          <a:xfrm>
            <a:off x="3440298" y="5207214"/>
            <a:ext cx="357537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b="1" kern="4900" dirty="0">
                <a:solidFill>
                  <a:srgbClr val="08808A"/>
                </a:solidFill>
                <a:latin typeface="Ubuntu" panose="020B0504030602030204" pitchFamily="34" charset="0"/>
              </a:rPr>
              <a:t>x</a:t>
            </a:r>
            <a:endParaRPr lang="fr-FR" sz="1600" kern="4900" dirty="0">
              <a:solidFill>
                <a:srgbClr val="08808A"/>
              </a:solidFill>
              <a:latin typeface="Ubuntu Light" panose="020B0304030602030204" pitchFamily="34" charset="0"/>
            </a:endParaRPr>
          </a:p>
        </p:txBody>
      </p:sp>
      <p:sp>
        <p:nvSpPr>
          <p:cNvPr id="81" name="ZoneTexte 80">
            <a:extLst>
              <a:ext uri="{FF2B5EF4-FFF2-40B4-BE49-F238E27FC236}">
                <a16:creationId xmlns:a16="http://schemas.microsoft.com/office/drawing/2014/main" id="{DEB876DE-D1EF-2FFD-D749-6E2A89F84D62}"/>
              </a:ext>
            </a:extLst>
          </p:cNvPr>
          <p:cNvSpPr txBox="1"/>
          <p:nvPr/>
        </p:nvSpPr>
        <p:spPr>
          <a:xfrm>
            <a:off x="2409911" y="4178177"/>
            <a:ext cx="357537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b="1" kern="4900" dirty="0">
                <a:solidFill>
                  <a:srgbClr val="08808A"/>
                </a:solidFill>
                <a:latin typeface="Ubuntu" panose="020B0504030602030204" pitchFamily="34" charset="0"/>
              </a:rPr>
              <a:t>X</a:t>
            </a:r>
            <a:endParaRPr lang="fr-FR" sz="1600" kern="4900" dirty="0">
              <a:solidFill>
                <a:srgbClr val="08808A"/>
              </a:solidFill>
              <a:latin typeface="Ubuntu Light" panose="020B0304030602030204" pitchFamily="34" charset="0"/>
            </a:endParaRPr>
          </a:p>
        </p:txBody>
      </p:sp>
      <p:sp>
        <p:nvSpPr>
          <p:cNvPr id="82" name="Flèche : chevron 81">
            <a:extLst>
              <a:ext uri="{FF2B5EF4-FFF2-40B4-BE49-F238E27FC236}">
                <a16:creationId xmlns:a16="http://schemas.microsoft.com/office/drawing/2014/main" id="{70AC7993-932C-42E1-221B-8A5C7159E793}"/>
              </a:ext>
            </a:extLst>
          </p:cNvPr>
          <p:cNvSpPr/>
          <p:nvPr/>
        </p:nvSpPr>
        <p:spPr>
          <a:xfrm rot="16200000">
            <a:off x="2145804" y="4408507"/>
            <a:ext cx="1030824" cy="1317623"/>
          </a:xfrm>
          <a:prstGeom prst="chevron">
            <a:avLst>
              <a:gd name="adj" fmla="val 100000"/>
            </a:avLst>
          </a:prstGeom>
          <a:ln w="127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grpSp>
        <p:nvGrpSpPr>
          <p:cNvPr id="83" name="Groupe 82">
            <a:extLst>
              <a:ext uri="{FF2B5EF4-FFF2-40B4-BE49-F238E27FC236}">
                <a16:creationId xmlns:a16="http://schemas.microsoft.com/office/drawing/2014/main" id="{8856EA7F-8589-D29C-966C-B8E42A339947}"/>
              </a:ext>
            </a:extLst>
          </p:cNvPr>
          <p:cNvGrpSpPr/>
          <p:nvPr/>
        </p:nvGrpSpPr>
        <p:grpSpPr>
          <a:xfrm>
            <a:off x="3068980" y="5655636"/>
            <a:ext cx="572538" cy="230832"/>
            <a:chOff x="1241989" y="2551413"/>
            <a:chExt cx="572538" cy="230832"/>
          </a:xfrm>
        </p:grpSpPr>
        <p:sp>
          <p:nvSpPr>
            <p:cNvPr id="84" name="Parallélogramme 83">
              <a:extLst>
                <a:ext uri="{FF2B5EF4-FFF2-40B4-BE49-F238E27FC236}">
                  <a16:creationId xmlns:a16="http://schemas.microsoft.com/office/drawing/2014/main" id="{F72CA2B5-258A-F724-9CCB-D6A3D9529AA3}"/>
                </a:ext>
              </a:extLst>
            </p:cNvPr>
            <p:cNvSpPr/>
            <p:nvPr/>
          </p:nvSpPr>
          <p:spPr>
            <a:xfrm>
              <a:off x="1246871" y="2588954"/>
              <a:ext cx="562775" cy="155751"/>
            </a:xfrm>
            <a:prstGeom prst="parallelogram">
              <a:avLst/>
            </a:prstGeom>
            <a:solidFill>
              <a:srgbClr val="00426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85" name="ZoneTexte 84">
              <a:extLst>
                <a:ext uri="{FF2B5EF4-FFF2-40B4-BE49-F238E27FC236}">
                  <a16:creationId xmlns:a16="http://schemas.microsoft.com/office/drawing/2014/main" id="{752EFEC8-06AA-8CCA-7DFB-6FA3EB515725}"/>
                </a:ext>
              </a:extLst>
            </p:cNvPr>
            <p:cNvSpPr txBox="1"/>
            <p:nvPr/>
          </p:nvSpPr>
          <p:spPr>
            <a:xfrm>
              <a:off x="1241989" y="2551413"/>
              <a:ext cx="572538" cy="2308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fr-FR" sz="900" b="1" dirty="0">
                  <a:solidFill>
                    <a:schemeClr val="bg1"/>
                  </a:solidFill>
                  <a:latin typeface="Ubuntu Light" panose="020B0304030602030204" pitchFamily="34" charset="0"/>
                </a:rPr>
                <a:t>affixe</a:t>
              </a:r>
              <a:endParaRPr lang="fr-FR" sz="9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86" name="Groupe 85">
            <a:extLst>
              <a:ext uri="{FF2B5EF4-FFF2-40B4-BE49-F238E27FC236}">
                <a16:creationId xmlns:a16="http://schemas.microsoft.com/office/drawing/2014/main" id="{4430C7C6-7096-5740-E6CF-C06DB3AF0644}"/>
              </a:ext>
            </a:extLst>
          </p:cNvPr>
          <p:cNvGrpSpPr/>
          <p:nvPr/>
        </p:nvGrpSpPr>
        <p:grpSpPr>
          <a:xfrm>
            <a:off x="1692336" y="5655636"/>
            <a:ext cx="572539" cy="230832"/>
            <a:chOff x="1223813" y="2547851"/>
            <a:chExt cx="585833" cy="230832"/>
          </a:xfrm>
        </p:grpSpPr>
        <p:sp>
          <p:nvSpPr>
            <p:cNvPr id="87" name="Parallélogramme 86">
              <a:extLst>
                <a:ext uri="{FF2B5EF4-FFF2-40B4-BE49-F238E27FC236}">
                  <a16:creationId xmlns:a16="http://schemas.microsoft.com/office/drawing/2014/main" id="{3A2B0977-AC88-51F5-02FA-8EAA47E9925B}"/>
                </a:ext>
              </a:extLst>
            </p:cNvPr>
            <p:cNvSpPr/>
            <p:nvPr/>
          </p:nvSpPr>
          <p:spPr>
            <a:xfrm>
              <a:off x="1240123" y="2588954"/>
              <a:ext cx="569523" cy="155751"/>
            </a:xfrm>
            <a:prstGeom prst="parallelogram">
              <a:avLst/>
            </a:prstGeom>
            <a:solidFill>
              <a:srgbClr val="08808A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88" name="ZoneTexte 87">
              <a:extLst>
                <a:ext uri="{FF2B5EF4-FFF2-40B4-BE49-F238E27FC236}">
                  <a16:creationId xmlns:a16="http://schemas.microsoft.com/office/drawing/2014/main" id="{AB77BA00-08EA-D0A1-7F34-B3C5676C84A3}"/>
                </a:ext>
              </a:extLst>
            </p:cNvPr>
            <p:cNvSpPr txBox="1"/>
            <p:nvPr/>
          </p:nvSpPr>
          <p:spPr>
            <a:xfrm>
              <a:off x="1223813" y="2547851"/>
              <a:ext cx="585833" cy="2308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fr-FR" sz="900" b="1" dirty="0">
                  <a:solidFill>
                    <a:schemeClr val="bg1"/>
                  </a:solidFill>
                  <a:latin typeface="Ubuntu Light" panose="020B0304030602030204" pitchFamily="34" charset="0"/>
                </a:rPr>
                <a:t>base</a:t>
              </a:r>
              <a:endParaRPr lang="fr-FR" sz="900" b="1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2945539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6E0CA97F-FDC3-C242-CC47-942CC65E71EE}"/>
              </a:ext>
            </a:extLst>
          </p:cNvPr>
          <p:cNvSpPr txBox="1"/>
          <p:nvPr/>
        </p:nvSpPr>
        <p:spPr>
          <a:xfrm>
            <a:off x="3128476" y="2575849"/>
            <a:ext cx="5935048" cy="22702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r-FR" sz="1200" b="1" dirty="0">
                <a:latin typeface="Raleway Black" panose="020B0A03030101060003" pitchFamily="34" charset="0"/>
                <a:cs typeface="Arial" panose="020B0604020202020204" pitchFamily="34" charset="0"/>
              </a:rPr>
              <a:t>RÉDACTION &amp; CONCEPTION</a:t>
            </a:r>
          </a:p>
          <a:p>
            <a:pPr algn="ctr">
              <a:lnSpc>
                <a:spcPct val="150000"/>
              </a:lnSpc>
            </a:pPr>
            <a:r>
              <a:rPr lang="fr-FR" sz="1200" dirty="0">
                <a:latin typeface="Ubuntu Light" panose="020B0304030602030204" pitchFamily="34" charset="0"/>
                <a:cs typeface="Arial" panose="020B0604020202020204" pitchFamily="34" charset="0"/>
              </a:rPr>
              <a:t>RICHARD RENAULT</a:t>
            </a:r>
          </a:p>
          <a:p>
            <a:pPr algn="ctr">
              <a:lnSpc>
                <a:spcPct val="150000"/>
              </a:lnSpc>
            </a:pPr>
            <a:endParaRPr lang="fr-FR" sz="1200" dirty="0">
              <a:latin typeface="Ubuntu Light" panose="020B0304030602030204" pitchFamily="34" charset="0"/>
              <a:cs typeface="Arial" panose="020B0604020202020204" pitchFamily="34" charset="0"/>
            </a:endParaRPr>
          </a:p>
          <a:p>
            <a:pPr algn="ctr">
              <a:lnSpc>
                <a:spcPct val="150000"/>
              </a:lnSpc>
            </a:pPr>
            <a:r>
              <a:rPr lang="fr-FR" sz="1200" b="1" dirty="0">
                <a:latin typeface="Raleway Black" panose="020B0A03030101060003" pitchFamily="34" charset="0"/>
                <a:cs typeface="Arial" panose="020B0604020202020204" pitchFamily="34" charset="0"/>
              </a:rPr>
              <a:t>ADAPTATION &amp; RÉALISATION</a:t>
            </a:r>
          </a:p>
          <a:p>
            <a:pPr algn="ctr">
              <a:lnSpc>
                <a:spcPct val="150000"/>
              </a:lnSpc>
            </a:pPr>
            <a:r>
              <a:rPr lang="fr-FR" sz="1200" dirty="0">
                <a:latin typeface="Ubuntu Light" panose="020B0304030602030204" pitchFamily="34" charset="0"/>
                <a:cs typeface="Arial" panose="020B0604020202020204" pitchFamily="34" charset="0"/>
              </a:rPr>
              <a:t>CEMU Université de Caen Normandie </a:t>
            </a:r>
          </a:p>
          <a:p>
            <a:pPr algn="ctr">
              <a:lnSpc>
                <a:spcPct val="150000"/>
              </a:lnSpc>
            </a:pPr>
            <a:endParaRPr lang="fr-FR" sz="1200" dirty="0">
              <a:latin typeface="Ubuntu Light" panose="020B0304030602030204" pitchFamily="34" charset="0"/>
              <a:cs typeface="Arial" panose="020B0604020202020204" pitchFamily="34" charset="0"/>
            </a:endParaRPr>
          </a:p>
          <a:p>
            <a:pPr algn="ctr">
              <a:lnSpc>
                <a:spcPct val="150000"/>
              </a:lnSpc>
            </a:pPr>
            <a:r>
              <a:rPr lang="fr-FR" sz="1200" b="1" dirty="0">
                <a:latin typeface="Raleway Black" panose="020B0A03030101060003" pitchFamily="34" charset="0"/>
                <a:cs typeface="Arial" panose="020B0604020202020204" pitchFamily="34" charset="0"/>
              </a:rPr>
              <a:t>DIFFUSION  </a:t>
            </a:r>
          </a:p>
          <a:p>
            <a:pPr algn="ctr">
              <a:lnSpc>
                <a:spcPct val="150000"/>
              </a:lnSpc>
            </a:pPr>
            <a:r>
              <a:rPr lang="fr-FR" sz="1200" dirty="0">
                <a:latin typeface="Ubuntu Light" panose="020B0304030602030204" pitchFamily="34" charset="0"/>
                <a:cs typeface="Arial" panose="020B0604020202020204" pitchFamily="34" charset="0"/>
              </a:rPr>
              <a:t>Cette ressource est diffusée  sous licence libre </a:t>
            </a:r>
            <a:r>
              <a:rPr lang="fr-FR" sz="1200" b="1" dirty="0">
                <a:latin typeface="Ubuntu Light" panose="020B0304030602030204" pitchFamily="34" charset="0"/>
                <a:cs typeface="Arial" panose="020B0604020202020204" pitchFamily="34" charset="0"/>
              </a:rPr>
              <a:t>CC-BY-NC-SA</a:t>
            </a:r>
          </a:p>
        </p:txBody>
      </p:sp>
      <p:grpSp>
        <p:nvGrpSpPr>
          <p:cNvPr id="3" name="Groupe 2">
            <a:extLst>
              <a:ext uri="{FF2B5EF4-FFF2-40B4-BE49-F238E27FC236}">
                <a16:creationId xmlns:a16="http://schemas.microsoft.com/office/drawing/2014/main" id="{C9DA178D-600A-D3C7-A9AB-926749B48952}"/>
              </a:ext>
            </a:extLst>
          </p:cNvPr>
          <p:cNvGrpSpPr/>
          <p:nvPr/>
        </p:nvGrpSpPr>
        <p:grpSpPr>
          <a:xfrm>
            <a:off x="1700275" y="5910333"/>
            <a:ext cx="8791450" cy="635372"/>
            <a:chOff x="2571522" y="5973833"/>
            <a:chExt cx="8791450" cy="635372"/>
          </a:xfrm>
        </p:grpSpPr>
        <p:sp>
          <p:nvSpPr>
            <p:cNvPr id="4" name="ZoneTexte 3">
              <a:extLst>
                <a:ext uri="{FF2B5EF4-FFF2-40B4-BE49-F238E27FC236}">
                  <a16:creationId xmlns:a16="http://schemas.microsoft.com/office/drawing/2014/main" id="{0F5A0B24-3897-B9E7-B7E2-324864645390}"/>
                </a:ext>
              </a:extLst>
            </p:cNvPr>
            <p:cNvSpPr txBox="1"/>
            <p:nvPr/>
          </p:nvSpPr>
          <p:spPr>
            <a:xfrm>
              <a:off x="5427924" y="5973833"/>
              <a:ext cx="5935048" cy="56521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fr-FR" sz="1100" dirty="0">
                  <a:latin typeface="Ubuntu Light" panose="020B0304030602030204" pitchFamily="34" charset="0"/>
                  <a:cs typeface="Arial" panose="020B0604020202020204" pitchFamily="34" charset="0"/>
                </a:rPr>
                <a:t>Ce travail a bénéficié d’une aide de l’État géré par l’Agence Nationale de la Recherche au titre du programme « Investissements d’avenir » portant la référence ANR-18-NCUN-021</a:t>
              </a:r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A2204403-3629-7E0D-3C8D-5BCA87B93971}"/>
                </a:ext>
              </a:extLst>
            </p:cNvPr>
            <p:cNvSpPr/>
            <p:nvPr/>
          </p:nvSpPr>
          <p:spPr>
            <a:xfrm>
              <a:off x="3281062" y="6409150"/>
              <a:ext cx="1087728" cy="20005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fr-FR" sz="700" i="0" dirty="0">
                  <a:solidFill>
                    <a:schemeClr val="bg2">
                      <a:lumMod val="75000"/>
                    </a:schemeClr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ANR-18-NCUN-0021</a:t>
              </a:r>
              <a:endParaRPr lang="fr-FR" sz="700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6" name="Image 5" descr="Une image contenant Police, Graphique, logo, symbole&#10;&#10;Description générée automatiquement">
              <a:extLst>
                <a:ext uri="{FF2B5EF4-FFF2-40B4-BE49-F238E27FC236}">
                  <a16:creationId xmlns:a16="http://schemas.microsoft.com/office/drawing/2014/main" id="{8EA7EE42-37DB-C158-F945-DDCB1D5B91D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92819" y="6032060"/>
              <a:ext cx="775509" cy="295218"/>
            </a:xfrm>
            <a:prstGeom prst="rect">
              <a:avLst/>
            </a:prstGeom>
          </p:spPr>
        </p:pic>
        <p:pic>
          <p:nvPicPr>
            <p:cNvPr id="7" name="Graphique 6">
              <a:extLst>
                <a:ext uri="{FF2B5EF4-FFF2-40B4-BE49-F238E27FC236}">
                  <a16:creationId xmlns:a16="http://schemas.microsoft.com/office/drawing/2014/main" id="{4FFA04C5-5A8C-D35D-B2AF-AAEE54923A3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2571522" y="5999233"/>
              <a:ext cx="555225" cy="539897"/>
            </a:xfrm>
            <a:prstGeom prst="rect">
              <a:avLst/>
            </a:prstGeom>
          </p:spPr>
        </p:pic>
        <p:pic>
          <p:nvPicPr>
            <p:cNvPr id="8" name="Image 7" descr="Une image contenant Graphique, cercle, graphisme, Police&#10;&#10;Description générée automatiquement">
              <a:extLst>
                <a:ext uri="{FF2B5EF4-FFF2-40B4-BE49-F238E27FC236}">
                  <a16:creationId xmlns:a16="http://schemas.microsoft.com/office/drawing/2014/main" id="{90CEFDF2-24F5-6FEC-7540-2AF5318EBEB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74685" y="6032059"/>
              <a:ext cx="489157" cy="480042"/>
            </a:xfrm>
            <a:prstGeom prst="rect">
              <a:avLst/>
            </a:prstGeom>
          </p:spPr>
        </p:pic>
      </p:grpSp>
      <p:pic>
        <p:nvPicPr>
          <p:cNvPr id="9" name="Image 8" descr="Une image contenant noir, obscurité&#10;&#10;Description générée automatiquement">
            <a:extLst>
              <a:ext uri="{FF2B5EF4-FFF2-40B4-BE49-F238E27FC236}">
                <a16:creationId xmlns:a16="http://schemas.microsoft.com/office/drawing/2014/main" id="{64128F79-960A-6BDA-07AC-83F4F5C38A2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3542" y="524763"/>
            <a:ext cx="2124916" cy="108813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987487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e 1">
            <a:extLst>
              <a:ext uri="{FF2B5EF4-FFF2-40B4-BE49-F238E27FC236}">
                <a16:creationId xmlns:a16="http://schemas.microsoft.com/office/drawing/2014/main" id="{A4AF1F20-7D5B-5A6E-BC6B-6286F067BBFB}"/>
              </a:ext>
            </a:extLst>
          </p:cNvPr>
          <p:cNvGrpSpPr/>
          <p:nvPr/>
        </p:nvGrpSpPr>
        <p:grpSpPr>
          <a:xfrm>
            <a:off x="526918" y="544102"/>
            <a:ext cx="6044084" cy="392436"/>
            <a:chOff x="561761" y="524786"/>
            <a:chExt cx="6044084" cy="392436"/>
          </a:xfrm>
        </p:grpSpPr>
        <p:sp>
          <p:nvSpPr>
            <p:cNvPr id="3" name="ZoneTexte 2">
              <a:extLst>
                <a:ext uri="{FF2B5EF4-FFF2-40B4-BE49-F238E27FC236}">
                  <a16:creationId xmlns:a16="http://schemas.microsoft.com/office/drawing/2014/main" id="{71938A25-7A28-61D4-9C97-4C19579845CA}"/>
                </a:ext>
              </a:extLst>
            </p:cNvPr>
            <p:cNvSpPr txBox="1"/>
            <p:nvPr/>
          </p:nvSpPr>
          <p:spPr>
            <a:xfrm>
              <a:off x="561761" y="609445"/>
              <a:ext cx="604408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400" b="1" dirty="0">
                  <a:latin typeface="Ubuntu Light" panose="020B0304030602030204" pitchFamily="34" charset="0"/>
                  <a:cs typeface="Arial" panose="020B0604020202020204" pitchFamily="34" charset="0"/>
                </a:rPr>
                <a:t>ANALYSE MORPHOLOGIQUE DU MOT DÉRIVÉ : </a:t>
              </a:r>
              <a:r>
                <a:rPr lang="fr-FR" sz="1400" b="1" dirty="0">
                  <a:solidFill>
                    <a:srgbClr val="08808A"/>
                  </a:solidFill>
                  <a:latin typeface="Ubuntu Light" panose="020B0304030602030204" pitchFamily="34" charset="0"/>
                  <a:cs typeface="Arial" panose="020B0604020202020204" pitchFamily="34" charset="0"/>
                </a:rPr>
                <a:t>DÉNATIONALISATION</a:t>
              </a:r>
              <a:r>
                <a:rPr lang="fr-FR" sz="1400" b="1" dirty="0">
                  <a:latin typeface="Ubuntu Light" panose="020B0304030602030204" pitchFamily="34" charset="0"/>
                  <a:cs typeface="Arial" panose="020B0604020202020204" pitchFamily="34" charset="0"/>
                </a:rPr>
                <a:t> </a:t>
              </a:r>
            </a:p>
          </p:txBody>
        </p:sp>
        <p:cxnSp>
          <p:nvCxnSpPr>
            <p:cNvPr id="4" name="Connecteur droit 3">
              <a:extLst>
                <a:ext uri="{FF2B5EF4-FFF2-40B4-BE49-F238E27FC236}">
                  <a16:creationId xmlns:a16="http://schemas.microsoft.com/office/drawing/2014/main" id="{41120DDD-F2DA-C4BA-8BF4-83C7D8275079}"/>
                </a:ext>
              </a:extLst>
            </p:cNvPr>
            <p:cNvCxnSpPr>
              <a:cxnSpLocks/>
            </p:cNvCxnSpPr>
            <p:nvPr/>
          </p:nvCxnSpPr>
          <p:spPr>
            <a:xfrm>
              <a:off x="648862" y="524786"/>
              <a:ext cx="5724637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ZoneTexte 4">
            <a:extLst>
              <a:ext uri="{FF2B5EF4-FFF2-40B4-BE49-F238E27FC236}">
                <a16:creationId xmlns:a16="http://schemas.microsoft.com/office/drawing/2014/main" id="{FDFDAE7D-3BAD-0537-5358-18B965541BC0}"/>
              </a:ext>
            </a:extLst>
          </p:cNvPr>
          <p:cNvSpPr txBox="1"/>
          <p:nvPr/>
        </p:nvSpPr>
        <p:spPr>
          <a:xfrm>
            <a:off x="685527" y="1144098"/>
            <a:ext cx="517239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i="1" kern="4900" dirty="0">
                <a:latin typeface="Ubuntu Light" panose="020B0304030602030204" pitchFamily="34" charset="0"/>
              </a:rPr>
              <a:t>dé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E3C27F30-D59D-C636-39D2-1E31E265ACBD}"/>
              </a:ext>
            </a:extLst>
          </p:cNvPr>
          <p:cNvSpPr txBox="1"/>
          <p:nvPr/>
        </p:nvSpPr>
        <p:spPr>
          <a:xfrm>
            <a:off x="4416288" y="1144098"/>
            <a:ext cx="721918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i="1" kern="4900" dirty="0" err="1">
                <a:latin typeface="Ubuntu Light" panose="020B0304030602030204" pitchFamily="34" charset="0"/>
              </a:rPr>
              <a:t>ation</a:t>
            </a:r>
            <a:r>
              <a:rPr lang="fr-FR" sz="1600" i="1" kern="4900" dirty="0">
                <a:latin typeface="Ubuntu Light" panose="020B0304030602030204" pitchFamily="34" charset="0"/>
              </a:rPr>
              <a:t> 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EDFE6668-7B00-92B7-995A-F9E99E388B78}"/>
              </a:ext>
            </a:extLst>
          </p:cNvPr>
          <p:cNvSpPr txBox="1"/>
          <p:nvPr/>
        </p:nvSpPr>
        <p:spPr>
          <a:xfrm>
            <a:off x="1590747" y="1144098"/>
            <a:ext cx="809206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i="1" kern="4900" dirty="0">
                <a:latin typeface="Ubuntu Light" panose="020B0304030602030204" pitchFamily="34" charset="0"/>
              </a:rPr>
              <a:t>nation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EEF66A63-4E42-8B42-3AC4-F31FD293F8C8}"/>
              </a:ext>
            </a:extLst>
          </p:cNvPr>
          <p:cNvSpPr txBox="1"/>
          <p:nvPr/>
        </p:nvSpPr>
        <p:spPr>
          <a:xfrm>
            <a:off x="2787934" y="1144098"/>
            <a:ext cx="443152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i="1" kern="4900" dirty="0">
                <a:latin typeface="Ubuntu Light" panose="020B0304030602030204" pitchFamily="34" charset="0"/>
              </a:rPr>
              <a:t>al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415E1AE3-515B-60DF-97C7-CD6AB656534F}"/>
              </a:ext>
            </a:extLst>
          </p:cNvPr>
          <p:cNvSpPr txBox="1"/>
          <p:nvPr/>
        </p:nvSpPr>
        <p:spPr>
          <a:xfrm>
            <a:off x="3619067" y="1144098"/>
            <a:ext cx="409237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i="1" kern="4900" dirty="0" err="1">
                <a:latin typeface="Ubuntu Light" panose="020B0304030602030204" pitchFamily="34" charset="0"/>
              </a:rPr>
              <a:t>is</a:t>
            </a:r>
            <a:endParaRPr lang="fr-FR" sz="1600" i="1" kern="4900" dirty="0">
              <a:latin typeface="Ubuntu Light" panose="020B0304030602030204" pitchFamily="34" charset="0"/>
            </a:endParaRP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78155734-BA9A-CE38-CA89-AA15F33968F0}"/>
              </a:ext>
            </a:extLst>
          </p:cNvPr>
          <p:cNvSpPr txBox="1"/>
          <p:nvPr/>
        </p:nvSpPr>
        <p:spPr>
          <a:xfrm>
            <a:off x="1217988" y="1144098"/>
            <a:ext cx="357537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b="1" i="1" kern="4900" dirty="0">
                <a:solidFill>
                  <a:srgbClr val="3CB99C"/>
                </a:solidFill>
                <a:latin typeface="Ubuntu" panose="020B0504030602030204" pitchFamily="34" charset="0"/>
              </a:rPr>
              <a:t>+</a:t>
            </a:r>
            <a:endParaRPr lang="fr-FR" sz="1600" i="1" kern="4900" dirty="0">
              <a:latin typeface="Ubuntu Light" panose="020B0304030602030204" pitchFamily="34" charset="0"/>
            </a:endParaRP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5362195A-B4D3-126D-422B-00069B06CD61}"/>
              </a:ext>
            </a:extLst>
          </p:cNvPr>
          <p:cNvSpPr txBox="1"/>
          <p:nvPr/>
        </p:nvSpPr>
        <p:spPr>
          <a:xfrm>
            <a:off x="2415175" y="1144098"/>
            <a:ext cx="357537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b="1" i="1" kern="4900" dirty="0">
                <a:solidFill>
                  <a:srgbClr val="3CB99C"/>
                </a:solidFill>
                <a:latin typeface="Ubuntu" panose="020B0504030602030204" pitchFamily="34" charset="0"/>
              </a:rPr>
              <a:t>+</a:t>
            </a:r>
            <a:endParaRPr lang="fr-FR" sz="1600" i="1" kern="4900" dirty="0">
              <a:latin typeface="Ubuntu Light" panose="020B0304030602030204" pitchFamily="34" charset="0"/>
            </a:endParaRP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AA1B9793-FEBE-A9BF-D4C9-61576427CBD6}"/>
              </a:ext>
            </a:extLst>
          </p:cNvPr>
          <p:cNvSpPr txBox="1"/>
          <p:nvPr/>
        </p:nvSpPr>
        <p:spPr>
          <a:xfrm>
            <a:off x="3246308" y="1144098"/>
            <a:ext cx="357537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b="1" i="1" kern="4900" dirty="0">
                <a:solidFill>
                  <a:srgbClr val="3CB99C"/>
                </a:solidFill>
                <a:latin typeface="Ubuntu" panose="020B0504030602030204" pitchFamily="34" charset="0"/>
              </a:rPr>
              <a:t>+</a:t>
            </a:r>
            <a:endParaRPr lang="fr-FR" sz="1600" i="1" kern="4900" dirty="0">
              <a:latin typeface="Ubuntu Light" panose="020B0304030602030204" pitchFamily="34" charset="0"/>
            </a:endParaRP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19AA5502-A6B5-8C8B-A8E2-B41FB371C81A}"/>
              </a:ext>
            </a:extLst>
          </p:cNvPr>
          <p:cNvSpPr txBox="1"/>
          <p:nvPr/>
        </p:nvSpPr>
        <p:spPr>
          <a:xfrm>
            <a:off x="4043526" y="1144098"/>
            <a:ext cx="357537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b="1" i="1" kern="4900" dirty="0">
                <a:solidFill>
                  <a:srgbClr val="3CB99C"/>
                </a:solidFill>
                <a:latin typeface="Ubuntu" panose="020B0504030602030204" pitchFamily="34" charset="0"/>
              </a:rPr>
              <a:t>+</a:t>
            </a:r>
            <a:endParaRPr lang="fr-FR" sz="1600" i="1" kern="4900" dirty="0">
              <a:latin typeface="Ubuntu Light" panose="020B0304030602030204" pitchFamily="34" charset="0"/>
            </a:endParaRPr>
          </a:p>
        </p:txBody>
      </p:sp>
      <p:grpSp>
        <p:nvGrpSpPr>
          <p:cNvPr id="14" name="Groupe 13">
            <a:extLst>
              <a:ext uri="{FF2B5EF4-FFF2-40B4-BE49-F238E27FC236}">
                <a16:creationId xmlns:a16="http://schemas.microsoft.com/office/drawing/2014/main" id="{EADE7555-318C-3791-F572-56471BCF1AAA}"/>
              </a:ext>
            </a:extLst>
          </p:cNvPr>
          <p:cNvGrpSpPr/>
          <p:nvPr/>
        </p:nvGrpSpPr>
        <p:grpSpPr>
          <a:xfrm>
            <a:off x="2680299" y="1604835"/>
            <a:ext cx="572538" cy="230832"/>
            <a:chOff x="1241989" y="2551413"/>
            <a:chExt cx="572538" cy="230832"/>
          </a:xfrm>
        </p:grpSpPr>
        <p:sp>
          <p:nvSpPr>
            <p:cNvPr id="15" name="Parallélogramme 14">
              <a:extLst>
                <a:ext uri="{FF2B5EF4-FFF2-40B4-BE49-F238E27FC236}">
                  <a16:creationId xmlns:a16="http://schemas.microsoft.com/office/drawing/2014/main" id="{6BAC9D4D-16D2-9CAC-AE6F-4CBA431C5F4C}"/>
                </a:ext>
              </a:extLst>
            </p:cNvPr>
            <p:cNvSpPr/>
            <p:nvPr/>
          </p:nvSpPr>
          <p:spPr>
            <a:xfrm>
              <a:off x="1246871" y="2588954"/>
              <a:ext cx="562775" cy="155751"/>
            </a:xfrm>
            <a:prstGeom prst="parallelogram">
              <a:avLst/>
            </a:prstGeom>
            <a:solidFill>
              <a:srgbClr val="00426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6" name="ZoneTexte 15">
              <a:extLst>
                <a:ext uri="{FF2B5EF4-FFF2-40B4-BE49-F238E27FC236}">
                  <a16:creationId xmlns:a16="http://schemas.microsoft.com/office/drawing/2014/main" id="{7F383F2B-7273-0A8A-4351-0AB64F113FF7}"/>
                </a:ext>
              </a:extLst>
            </p:cNvPr>
            <p:cNvSpPr txBox="1"/>
            <p:nvPr/>
          </p:nvSpPr>
          <p:spPr>
            <a:xfrm>
              <a:off x="1241989" y="2551413"/>
              <a:ext cx="572538" cy="2308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fr-FR" sz="900" b="1" dirty="0">
                  <a:solidFill>
                    <a:schemeClr val="bg1"/>
                  </a:solidFill>
                  <a:latin typeface="Ubuntu Light" panose="020B0304030602030204" pitchFamily="34" charset="0"/>
                </a:rPr>
                <a:t>suffixe</a:t>
              </a:r>
              <a:endParaRPr lang="fr-FR" sz="9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7" name="Groupe 16">
            <a:extLst>
              <a:ext uri="{FF2B5EF4-FFF2-40B4-BE49-F238E27FC236}">
                <a16:creationId xmlns:a16="http://schemas.microsoft.com/office/drawing/2014/main" id="{DADA8D7A-B16E-87F9-F16A-5BB9FDD89A90}"/>
              </a:ext>
            </a:extLst>
          </p:cNvPr>
          <p:cNvGrpSpPr/>
          <p:nvPr/>
        </p:nvGrpSpPr>
        <p:grpSpPr>
          <a:xfrm>
            <a:off x="1560971" y="1600076"/>
            <a:ext cx="839654" cy="230832"/>
            <a:chOff x="1237108" y="2547851"/>
            <a:chExt cx="572538" cy="230832"/>
          </a:xfrm>
        </p:grpSpPr>
        <p:sp>
          <p:nvSpPr>
            <p:cNvPr id="18" name="Parallélogramme 17">
              <a:extLst>
                <a:ext uri="{FF2B5EF4-FFF2-40B4-BE49-F238E27FC236}">
                  <a16:creationId xmlns:a16="http://schemas.microsoft.com/office/drawing/2014/main" id="{F991E096-5874-BFED-F4AF-B71C00062422}"/>
                </a:ext>
              </a:extLst>
            </p:cNvPr>
            <p:cNvSpPr/>
            <p:nvPr/>
          </p:nvSpPr>
          <p:spPr>
            <a:xfrm>
              <a:off x="1246871" y="2588954"/>
              <a:ext cx="562775" cy="155751"/>
            </a:xfrm>
            <a:prstGeom prst="parallelogram">
              <a:avLst/>
            </a:prstGeom>
            <a:solidFill>
              <a:srgbClr val="08808A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9" name="ZoneTexte 18">
              <a:extLst>
                <a:ext uri="{FF2B5EF4-FFF2-40B4-BE49-F238E27FC236}">
                  <a16:creationId xmlns:a16="http://schemas.microsoft.com/office/drawing/2014/main" id="{0900B94F-DF02-130A-952F-1441FF5FEFEC}"/>
                </a:ext>
              </a:extLst>
            </p:cNvPr>
            <p:cNvSpPr txBox="1"/>
            <p:nvPr/>
          </p:nvSpPr>
          <p:spPr>
            <a:xfrm>
              <a:off x="1237108" y="2547851"/>
              <a:ext cx="572538" cy="2308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fr-FR" sz="900" b="1" dirty="0">
                  <a:solidFill>
                    <a:schemeClr val="bg1"/>
                  </a:solidFill>
                  <a:latin typeface="Ubuntu Light" panose="020B0304030602030204" pitchFamily="34" charset="0"/>
                </a:rPr>
                <a:t>base</a:t>
              </a:r>
              <a:endParaRPr lang="fr-FR" sz="9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20" name="Parenthèse fermante 19">
            <a:extLst>
              <a:ext uri="{FF2B5EF4-FFF2-40B4-BE49-F238E27FC236}">
                <a16:creationId xmlns:a16="http://schemas.microsoft.com/office/drawing/2014/main" id="{9B039618-7CC8-B41C-CBA9-441D343994B8}"/>
              </a:ext>
            </a:extLst>
          </p:cNvPr>
          <p:cNvSpPr/>
          <p:nvPr/>
        </p:nvSpPr>
        <p:spPr>
          <a:xfrm rot="5400000">
            <a:off x="1956077" y="1174577"/>
            <a:ext cx="106530" cy="777803"/>
          </a:xfrm>
          <a:prstGeom prst="rightBracket">
            <a:avLst>
              <a:gd name="adj" fmla="val 0"/>
            </a:avLst>
          </a:prstGeom>
          <a:ln>
            <a:solidFill>
              <a:srgbClr val="08808A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1" name="Forme libre : forme 20">
            <a:extLst>
              <a:ext uri="{FF2B5EF4-FFF2-40B4-BE49-F238E27FC236}">
                <a16:creationId xmlns:a16="http://schemas.microsoft.com/office/drawing/2014/main" id="{984255E8-22FC-CD99-0D9E-C2A827FA9061}"/>
              </a:ext>
            </a:extLst>
          </p:cNvPr>
          <p:cNvSpPr/>
          <p:nvPr/>
        </p:nvSpPr>
        <p:spPr>
          <a:xfrm>
            <a:off x="-2568" y="0"/>
            <a:ext cx="12194568" cy="6858001"/>
          </a:xfrm>
          <a:custGeom>
            <a:avLst/>
            <a:gdLst>
              <a:gd name="connsiteX0" fmla="*/ 1554259 w 12194568"/>
              <a:gd name="connsiteY0" fmla="*/ 1115683 h 6858000"/>
              <a:gd name="connsiteX1" fmla="*/ 1554259 w 12194568"/>
              <a:gd name="connsiteY1" fmla="*/ 2030083 h 6858000"/>
              <a:gd name="connsiteX2" fmla="*/ 3298983 w 12194568"/>
              <a:gd name="connsiteY2" fmla="*/ 2030083 h 6858000"/>
              <a:gd name="connsiteX3" fmla="*/ 3298983 w 12194568"/>
              <a:gd name="connsiteY3" fmla="*/ 1115683 h 6858000"/>
              <a:gd name="connsiteX4" fmla="*/ 0 w 12194568"/>
              <a:gd name="connsiteY4" fmla="*/ 0 h 6858000"/>
              <a:gd name="connsiteX5" fmla="*/ 12194568 w 12194568"/>
              <a:gd name="connsiteY5" fmla="*/ 0 h 6858000"/>
              <a:gd name="connsiteX6" fmla="*/ 12194568 w 12194568"/>
              <a:gd name="connsiteY6" fmla="*/ 6858000 h 6858000"/>
              <a:gd name="connsiteX7" fmla="*/ 0 w 12194568"/>
              <a:gd name="connsiteY7" fmla="*/ 6858000 h 6858000"/>
              <a:gd name="connsiteX0" fmla="*/ 1554259 w 12194568"/>
              <a:gd name="connsiteY0" fmla="*/ 1115683 h 6858000"/>
              <a:gd name="connsiteX1" fmla="*/ 1554259 w 12194568"/>
              <a:gd name="connsiteY1" fmla="*/ 2030083 h 6858000"/>
              <a:gd name="connsiteX2" fmla="*/ 4032408 w 12194568"/>
              <a:gd name="connsiteY2" fmla="*/ 2563483 h 6858000"/>
              <a:gd name="connsiteX3" fmla="*/ 3298983 w 12194568"/>
              <a:gd name="connsiteY3" fmla="*/ 1115683 h 6858000"/>
              <a:gd name="connsiteX4" fmla="*/ 1554259 w 12194568"/>
              <a:gd name="connsiteY4" fmla="*/ 1115683 h 6858000"/>
              <a:gd name="connsiteX5" fmla="*/ 0 w 12194568"/>
              <a:gd name="connsiteY5" fmla="*/ 0 h 6858000"/>
              <a:gd name="connsiteX6" fmla="*/ 12194568 w 12194568"/>
              <a:gd name="connsiteY6" fmla="*/ 0 h 6858000"/>
              <a:gd name="connsiteX7" fmla="*/ 12194568 w 12194568"/>
              <a:gd name="connsiteY7" fmla="*/ 6858000 h 6858000"/>
              <a:gd name="connsiteX8" fmla="*/ 0 w 12194568"/>
              <a:gd name="connsiteY8" fmla="*/ 6858000 h 6858000"/>
              <a:gd name="connsiteX9" fmla="*/ 0 w 12194568"/>
              <a:gd name="connsiteY9" fmla="*/ 0 h 6858000"/>
              <a:gd name="connsiteX0" fmla="*/ 1554259 w 12194568"/>
              <a:gd name="connsiteY0" fmla="*/ 1115683 h 6858000"/>
              <a:gd name="connsiteX1" fmla="*/ 1554259 w 12194568"/>
              <a:gd name="connsiteY1" fmla="*/ 2030083 h 6858000"/>
              <a:gd name="connsiteX2" fmla="*/ 4032408 w 12194568"/>
              <a:gd name="connsiteY2" fmla="*/ 2563483 h 6858000"/>
              <a:gd name="connsiteX3" fmla="*/ 4032408 w 12194568"/>
              <a:gd name="connsiteY3" fmla="*/ 1106158 h 6858000"/>
              <a:gd name="connsiteX4" fmla="*/ 1554259 w 12194568"/>
              <a:gd name="connsiteY4" fmla="*/ 1115683 h 6858000"/>
              <a:gd name="connsiteX5" fmla="*/ 0 w 12194568"/>
              <a:gd name="connsiteY5" fmla="*/ 0 h 6858000"/>
              <a:gd name="connsiteX6" fmla="*/ 12194568 w 12194568"/>
              <a:gd name="connsiteY6" fmla="*/ 0 h 6858000"/>
              <a:gd name="connsiteX7" fmla="*/ 12194568 w 12194568"/>
              <a:gd name="connsiteY7" fmla="*/ 6858000 h 6858000"/>
              <a:gd name="connsiteX8" fmla="*/ 0 w 12194568"/>
              <a:gd name="connsiteY8" fmla="*/ 6858000 h 6858000"/>
              <a:gd name="connsiteX9" fmla="*/ 0 w 12194568"/>
              <a:gd name="connsiteY9" fmla="*/ 0 h 6858000"/>
              <a:gd name="connsiteX0" fmla="*/ 1554259 w 12194568"/>
              <a:gd name="connsiteY0" fmla="*/ 1115683 h 6858000"/>
              <a:gd name="connsiteX1" fmla="*/ 1544734 w 12194568"/>
              <a:gd name="connsiteY1" fmla="*/ 2532527 h 6858000"/>
              <a:gd name="connsiteX2" fmla="*/ 4032408 w 12194568"/>
              <a:gd name="connsiteY2" fmla="*/ 2563483 h 6858000"/>
              <a:gd name="connsiteX3" fmla="*/ 4032408 w 12194568"/>
              <a:gd name="connsiteY3" fmla="*/ 1106158 h 6858000"/>
              <a:gd name="connsiteX4" fmla="*/ 1554259 w 12194568"/>
              <a:gd name="connsiteY4" fmla="*/ 1115683 h 6858000"/>
              <a:gd name="connsiteX5" fmla="*/ 0 w 12194568"/>
              <a:gd name="connsiteY5" fmla="*/ 0 h 6858000"/>
              <a:gd name="connsiteX6" fmla="*/ 12194568 w 12194568"/>
              <a:gd name="connsiteY6" fmla="*/ 0 h 6858000"/>
              <a:gd name="connsiteX7" fmla="*/ 12194568 w 12194568"/>
              <a:gd name="connsiteY7" fmla="*/ 6858000 h 6858000"/>
              <a:gd name="connsiteX8" fmla="*/ 0 w 12194568"/>
              <a:gd name="connsiteY8" fmla="*/ 6858000 h 6858000"/>
              <a:gd name="connsiteX9" fmla="*/ 0 w 12194568"/>
              <a:gd name="connsiteY9" fmla="*/ 0 h 6858000"/>
              <a:gd name="connsiteX0" fmla="*/ 1537590 w 12194568"/>
              <a:gd name="connsiteY0" fmla="*/ 1101396 h 6858000"/>
              <a:gd name="connsiteX1" fmla="*/ 1544734 w 12194568"/>
              <a:gd name="connsiteY1" fmla="*/ 2532527 h 6858000"/>
              <a:gd name="connsiteX2" fmla="*/ 4032408 w 12194568"/>
              <a:gd name="connsiteY2" fmla="*/ 2563483 h 6858000"/>
              <a:gd name="connsiteX3" fmla="*/ 4032408 w 12194568"/>
              <a:gd name="connsiteY3" fmla="*/ 1106158 h 6858000"/>
              <a:gd name="connsiteX4" fmla="*/ 1537590 w 12194568"/>
              <a:gd name="connsiteY4" fmla="*/ 1101396 h 6858000"/>
              <a:gd name="connsiteX5" fmla="*/ 0 w 12194568"/>
              <a:gd name="connsiteY5" fmla="*/ 0 h 6858000"/>
              <a:gd name="connsiteX6" fmla="*/ 12194568 w 12194568"/>
              <a:gd name="connsiteY6" fmla="*/ 0 h 6858000"/>
              <a:gd name="connsiteX7" fmla="*/ 12194568 w 12194568"/>
              <a:gd name="connsiteY7" fmla="*/ 6858000 h 6858000"/>
              <a:gd name="connsiteX8" fmla="*/ 0 w 12194568"/>
              <a:gd name="connsiteY8" fmla="*/ 6858000 h 6858000"/>
              <a:gd name="connsiteX9" fmla="*/ 0 w 12194568"/>
              <a:gd name="connsiteY9" fmla="*/ 0 h 6858000"/>
              <a:gd name="connsiteX0" fmla="*/ 1537590 w 12194568"/>
              <a:gd name="connsiteY0" fmla="*/ 1101396 h 6858000"/>
              <a:gd name="connsiteX1" fmla="*/ 1537590 w 12194568"/>
              <a:gd name="connsiteY1" fmla="*/ 2530146 h 6858000"/>
              <a:gd name="connsiteX2" fmla="*/ 4032408 w 12194568"/>
              <a:gd name="connsiteY2" fmla="*/ 2563483 h 6858000"/>
              <a:gd name="connsiteX3" fmla="*/ 4032408 w 12194568"/>
              <a:gd name="connsiteY3" fmla="*/ 1106158 h 6858000"/>
              <a:gd name="connsiteX4" fmla="*/ 1537590 w 12194568"/>
              <a:gd name="connsiteY4" fmla="*/ 1101396 h 6858000"/>
              <a:gd name="connsiteX5" fmla="*/ 0 w 12194568"/>
              <a:gd name="connsiteY5" fmla="*/ 0 h 6858000"/>
              <a:gd name="connsiteX6" fmla="*/ 12194568 w 12194568"/>
              <a:gd name="connsiteY6" fmla="*/ 0 h 6858000"/>
              <a:gd name="connsiteX7" fmla="*/ 12194568 w 12194568"/>
              <a:gd name="connsiteY7" fmla="*/ 6858000 h 6858000"/>
              <a:gd name="connsiteX8" fmla="*/ 0 w 12194568"/>
              <a:gd name="connsiteY8" fmla="*/ 6858000 h 6858000"/>
              <a:gd name="connsiteX9" fmla="*/ 0 w 12194568"/>
              <a:gd name="connsiteY9" fmla="*/ 0 h 6858000"/>
              <a:gd name="connsiteX0" fmla="*/ 1537590 w 12194568"/>
              <a:gd name="connsiteY0" fmla="*/ 1101396 h 6858000"/>
              <a:gd name="connsiteX1" fmla="*/ 1537590 w 12194568"/>
              <a:gd name="connsiteY1" fmla="*/ 2530146 h 6858000"/>
              <a:gd name="connsiteX2" fmla="*/ 4032408 w 12194568"/>
              <a:gd name="connsiteY2" fmla="*/ 2563483 h 6858000"/>
              <a:gd name="connsiteX3" fmla="*/ 4030027 w 12194568"/>
              <a:gd name="connsiteY3" fmla="*/ 1099014 h 6858000"/>
              <a:gd name="connsiteX4" fmla="*/ 1537590 w 12194568"/>
              <a:gd name="connsiteY4" fmla="*/ 1101396 h 6858000"/>
              <a:gd name="connsiteX5" fmla="*/ 0 w 12194568"/>
              <a:gd name="connsiteY5" fmla="*/ 0 h 6858000"/>
              <a:gd name="connsiteX6" fmla="*/ 12194568 w 12194568"/>
              <a:gd name="connsiteY6" fmla="*/ 0 h 6858000"/>
              <a:gd name="connsiteX7" fmla="*/ 12194568 w 12194568"/>
              <a:gd name="connsiteY7" fmla="*/ 6858000 h 6858000"/>
              <a:gd name="connsiteX8" fmla="*/ 0 w 12194568"/>
              <a:gd name="connsiteY8" fmla="*/ 6858000 h 6858000"/>
              <a:gd name="connsiteX9" fmla="*/ 0 w 12194568"/>
              <a:gd name="connsiteY9" fmla="*/ 0 h 6858000"/>
              <a:gd name="connsiteX0" fmla="*/ 1539972 w 12194568"/>
              <a:gd name="connsiteY0" fmla="*/ 1089490 h 6858000"/>
              <a:gd name="connsiteX1" fmla="*/ 1537590 w 12194568"/>
              <a:gd name="connsiteY1" fmla="*/ 2530146 h 6858000"/>
              <a:gd name="connsiteX2" fmla="*/ 4032408 w 12194568"/>
              <a:gd name="connsiteY2" fmla="*/ 2563483 h 6858000"/>
              <a:gd name="connsiteX3" fmla="*/ 4030027 w 12194568"/>
              <a:gd name="connsiteY3" fmla="*/ 1099014 h 6858000"/>
              <a:gd name="connsiteX4" fmla="*/ 1539972 w 12194568"/>
              <a:gd name="connsiteY4" fmla="*/ 1089490 h 6858000"/>
              <a:gd name="connsiteX5" fmla="*/ 0 w 12194568"/>
              <a:gd name="connsiteY5" fmla="*/ 0 h 6858000"/>
              <a:gd name="connsiteX6" fmla="*/ 12194568 w 12194568"/>
              <a:gd name="connsiteY6" fmla="*/ 0 h 6858000"/>
              <a:gd name="connsiteX7" fmla="*/ 12194568 w 12194568"/>
              <a:gd name="connsiteY7" fmla="*/ 6858000 h 6858000"/>
              <a:gd name="connsiteX8" fmla="*/ 0 w 12194568"/>
              <a:gd name="connsiteY8" fmla="*/ 6858000 h 6858000"/>
              <a:gd name="connsiteX9" fmla="*/ 0 w 12194568"/>
              <a:gd name="connsiteY9" fmla="*/ 0 h 6858000"/>
              <a:gd name="connsiteX0" fmla="*/ 1539972 w 12194568"/>
              <a:gd name="connsiteY0" fmla="*/ 1089490 h 6858000"/>
              <a:gd name="connsiteX1" fmla="*/ 1537590 w 12194568"/>
              <a:gd name="connsiteY1" fmla="*/ 2530146 h 6858000"/>
              <a:gd name="connsiteX2" fmla="*/ 4025264 w 12194568"/>
              <a:gd name="connsiteY2" fmla="*/ 2534908 h 6858000"/>
              <a:gd name="connsiteX3" fmla="*/ 4030027 w 12194568"/>
              <a:gd name="connsiteY3" fmla="*/ 1099014 h 6858000"/>
              <a:gd name="connsiteX4" fmla="*/ 1539972 w 12194568"/>
              <a:gd name="connsiteY4" fmla="*/ 1089490 h 6858000"/>
              <a:gd name="connsiteX5" fmla="*/ 0 w 12194568"/>
              <a:gd name="connsiteY5" fmla="*/ 0 h 6858000"/>
              <a:gd name="connsiteX6" fmla="*/ 12194568 w 12194568"/>
              <a:gd name="connsiteY6" fmla="*/ 0 h 6858000"/>
              <a:gd name="connsiteX7" fmla="*/ 12194568 w 12194568"/>
              <a:gd name="connsiteY7" fmla="*/ 6858000 h 6858000"/>
              <a:gd name="connsiteX8" fmla="*/ 0 w 12194568"/>
              <a:gd name="connsiteY8" fmla="*/ 6858000 h 6858000"/>
              <a:gd name="connsiteX9" fmla="*/ 0 w 12194568"/>
              <a:gd name="connsiteY9" fmla="*/ 0 h 6858000"/>
              <a:gd name="connsiteX0" fmla="*/ 1509015 w 12194568"/>
              <a:gd name="connsiteY0" fmla="*/ 1196646 h 6858000"/>
              <a:gd name="connsiteX1" fmla="*/ 1537590 w 12194568"/>
              <a:gd name="connsiteY1" fmla="*/ 2530146 h 6858000"/>
              <a:gd name="connsiteX2" fmla="*/ 4025264 w 12194568"/>
              <a:gd name="connsiteY2" fmla="*/ 2534908 h 6858000"/>
              <a:gd name="connsiteX3" fmla="*/ 4030027 w 12194568"/>
              <a:gd name="connsiteY3" fmla="*/ 1099014 h 6858000"/>
              <a:gd name="connsiteX4" fmla="*/ 1509015 w 12194568"/>
              <a:gd name="connsiteY4" fmla="*/ 1196646 h 6858000"/>
              <a:gd name="connsiteX5" fmla="*/ 0 w 12194568"/>
              <a:gd name="connsiteY5" fmla="*/ 0 h 6858000"/>
              <a:gd name="connsiteX6" fmla="*/ 12194568 w 12194568"/>
              <a:gd name="connsiteY6" fmla="*/ 0 h 6858000"/>
              <a:gd name="connsiteX7" fmla="*/ 12194568 w 12194568"/>
              <a:gd name="connsiteY7" fmla="*/ 6858000 h 6858000"/>
              <a:gd name="connsiteX8" fmla="*/ 0 w 12194568"/>
              <a:gd name="connsiteY8" fmla="*/ 6858000 h 6858000"/>
              <a:gd name="connsiteX9" fmla="*/ 0 w 12194568"/>
              <a:gd name="connsiteY9" fmla="*/ 0 h 6858000"/>
              <a:gd name="connsiteX0" fmla="*/ 1509015 w 12194568"/>
              <a:gd name="connsiteY0" fmla="*/ 1196646 h 6858000"/>
              <a:gd name="connsiteX1" fmla="*/ 1537590 w 12194568"/>
              <a:gd name="connsiteY1" fmla="*/ 2530146 h 6858000"/>
              <a:gd name="connsiteX2" fmla="*/ 4025264 w 12194568"/>
              <a:gd name="connsiteY2" fmla="*/ 2534908 h 6858000"/>
              <a:gd name="connsiteX3" fmla="*/ 3310889 w 12194568"/>
              <a:gd name="connsiteY3" fmla="*/ 1191883 h 6858000"/>
              <a:gd name="connsiteX4" fmla="*/ 1509015 w 12194568"/>
              <a:gd name="connsiteY4" fmla="*/ 1196646 h 6858000"/>
              <a:gd name="connsiteX5" fmla="*/ 0 w 12194568"/>
              <a:gd name="connsiteY5" fmla="*/ 0 h 6858000"/>
              <a:gd name="connsiteX6" fmla="*/ 12194568 w 12194568"/>
              <a:gd name="connsiteY6" fmla="*/ 0 h 6858000"/>
              <a:gd name="connsiteX7" fmla="*/ 12194568 w 12194568"/>
              <a:gd name="connsiteY7" fmla="*/ 6858000 h 6858000"/>
              <a:gd name="connsiteX8" fmla="*/ 0 w 12194568"/>
              <a:gd name="connsiteY8" fmla="*/ 6858000 h 6858000"/>
              <a:gd name="connsiteX9" fmla="*/ 0 w 12194568"/>
              <a:gd name="connsiteY9" fmla="*/ 0 h 6858000"/>
              <a:gd name="connsiteX0" fmla="*/ 1509015 w 12194568"/>
              <a:gd name="connsiteY0" fmla="*/ 1196646 h 6858000"/>
              <a:gd name="connsiteX1" fmla="*/ 1537590 w 12194568"/>
              <a:gd name="connsiteY1" fmla="*/ 2530146 h 6858000"/>
              <a:gd name="connsiteX2" fmla="*/ 3308508 w 12194568"/>
              <a:gd name="connsiteY2" fmla="*/ 1877683 h 6858000"/>
              <a:gd name="connsiteX3" fmla="*/ 3310889 w 12194568"/>
              <a:gd name="connsiteY3" fmla="*/ 1191883 h 6858000"/>
              <a:gd name="connsiteX4" fmla="*/ 1509015 w 12194568"/>
              <a:gd name="connsiteY4" fmla="*/ 1196646 h 6858000"/>
              <a:gd name="connsiteX5" fmla="*/ 0 w 12194568"/>
              <a:gd name="connsiteY5" fmla="*/ 0 h 6858000"/>
              <a:gd name="connsiteX6" fmla="*/ 12194568 w 12194568"/>
              <a:gd name="connsiteY6" fmla="*/ 0 h 6858000"/>
              <a:gd name="connsiteX7" fmla="*/ 12194568 w 12194568"/>
              <a:gd name="connsiteY7" fmla="*/ 6858000 h 6858000"/>
              <a:gd name="connsiteX8" fmla="*/ 0 w 12194568"/>
              <a:gd name="connsiteY8" fmla="*/ 6858000 h 6858000"/>
              <a:gd name="connsiteX9" fmla="*/ 0 w 12194568"/>
              <a:gd name="connsiteY9" fmla="*/ 0 h 6858000"/>
              <a:gd name="connsiteX0" fmla="*/ 1509015 w 12194568"/>
              <a:gd name="connsiteY0" fmla="*/ 1196646 h 6858000"/>
              <a:gd name="connsiteX1" fmla="*/ 1506634 w 12194568"/>
              <a:gd name="connsiteY1" fmla="*/ 1875303 h 6858000"/>
              <a:gd name="connsiteX2" fmla="*/ 3308508 w 12194568"/>
              <a:gd name="connsiteY2" fmla="*/ 1877683 h 6858000"/>
              <a:gd name="connsiteX3" fmla="*/ 3310889 w 12194568"/>
              <a:gd name="connsiteY3" fmla="*/ 1191883 h 6858000"/>
              <a:gd name="connsiteX4" fmla="*/ 1509015 w 12194568"/>
              <a:gd name="connsiteY4" fmla="*/ 1196646 h 6858000"/>
              <a:gd name="connsiteX5" fmla="*/ 0 w 12194568"/>
              <a:gd name="connsiteY5" fmla="*/ 0 h 6858000"/>
              <a:gd name="connsiteX6" fmla="*/ 12194568 w 12194568"/>
              <a:gd name="connsiteY6" fmla="*/ 0 h 6858000"/>
              <a:gd name="connsiteX7" fmla="*/ 12194568 w 12194568"/>
              <a:gd name="connsiteY7" fmla="*/ 6858000 h 6858000"/>
              <a:gd name="connsiteX8" fmla="*/ 0 w 12194568"/>
              <a:gd name="connsiteY8" fmla="*/ 6858000 h 6858000"/>
              <a:gd name="connsiteX9" fmla="*/ 0 w 12194568"/>
              <a:gd name="connsiteY9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4568" h="6858000">
                <a:moveTo>
                  <a:pt x="1509015" y="1196646"/>
                </a:moveTo>
                <a:cubicBezTo>
                  <a:pt x="1511396" y="1673690"/>
                  <a:pt x="1504253" y="1398259"/>
                  <a:pt x="1506634" y="1875303"/>
                </a:cubicBezTo>
                <a:lnTo>
                  <a:pt x="3308508" y="1877683"/>
                </a:lnTo>
                <a:cubicBezTo>
                  <a:pt x="3307714" y="1389527"/>
                  <a:pt x="3311683" y="1680039"/>
                  <a:pt x="3310889" y="1191883"/>
                </a:cubicBezTo>
                <a:lnTo>
                  <a:pt x="1509015" y="1196646"/>
                </a:lnTo>
                <a:close/>
                <a:moveTo>
                  <a:pt x="0" y="0"/>
                </a:moveTo>
                <a:lnTo>
                  <a:pt x="12194568" y="0"/>
                </a:lnTo>
                <a:lnTo>
                  <a:pt x="12194568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67059"/>
            </a:srgbClr>
          </a:solidFill>
          <a:ln w="1905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 dirty="0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37B86037-36EE-27E7-947E-D8588AD199EF}"/>
              </a:ext>
            </a:extLst>
          </p:cNvPr>
          <p:cNvSpPr/>
          <p:nvPr/>
        </p:nvSpPr>
        <p:spPr>
          <a:xfrm>
            <a:off x="1507758" y="1191844"/>
            <a:ext cx="1800000" cy="685799"/>
          </a:xfrm>
          <a:prstGeom prst="rect">
            <a:avLst/>
          </a:prstGeom>
          <a:noFill/>
          <a:ln>
            <a:solidFill>
              <a:srgbClr val="3CB99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3" name="Diapo 2">
            <a:hlinkClick r:id="" action="ppaction://media"/>
            <a:extLst>
              <a:ext uri="{FF2B5EF4-FFF2-40B4-BE49-F238E27FC236}">
                <a16:creationId xmlns:a16="http://schemas.microsoft.com/office/drawing/2014/main" id="{BA98A3CE-CCE2-732F-ADB8-750CEE6B36D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939425" y="110589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4269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1352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316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349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327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349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"/>
                </p:tgtEl>
              </p:cMediaNode>
            </p:audio>
          </p:childTnLst>
        </p:cTn>
      </p:par>
    </p:tnLst>
    <p:bldLst>
      <p:bldP spid="20" grpId="0" animBg="1"/>
      <p:bldP spid="2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e 1">
            <a:extLst>
              <a:ext uri="{FF2B5EF4-FFF2-40B4-BE49-F238E27FC236}">
                <a16:creationId xmlns:a16="http://schemas.microsoft.com/office/drawing/2014/main" id="{A64FC09B-4614-BA10-C6D1-62B1EAD279AC}"/>
              </a:ext>
            </a:extLst>
          </p:cNvPr>
          <p:cNvGrpSpPr/>
          <p:nvPr/>
        </p:nvGrpSpPr>
        <p:grpSpPr>
          <a:xfrm>
            <a:off x="526918" y="544102"/>
            <a:ext cx="6044084" cy="392436"/>
            <a:chOff x="561761" y="524786"/>
            <a:chExt cx="6044084" cy="392436"/>
          </a:xfrm>
        </p:grpSpPr>
        <p:sp>
          <p:nvSpPr>
            <p:cNvPr id="3" name="ZoneTexte 2">
              <a:extLst>
                <a:ext uri="{FF2B5EF4-FFF2-40B4-BE49-F238E27FC236}">
                  <a16:creationId xmlns:a16="http://schemas.microsoft.com/office/drawing/2014/main" id="{0B8F269A-73E0-3F99-3E9A-B9C44A5BE84E}"/>
                </a:ext>
              </a:extLst>
            </p:cNvPr>
            <p:cNvSpPr txBox="1"/>
            <p:nvPr/>
          </p:nvSpPr>
          <p:spPr>
            <a:xfrm>
              <a:off x="561761" y="609445"/>
              <a:ext cx="604408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400" b="1" dirty="0">
                  <a:latin typeface="Ubuntu Light" panose="020B0304030602030204" pitchFamily="34" charset="0"/>
                  <a:cs typeface="Arial" panose="020B0604020202020204" pitchFamily="34" charset="0"/>
                </a:rPr>
                <a:t>ANALYSE MORPHOLOGIQUE DU MOT DÉRIVÉ : </a:t>
              </a:r>
              <a:r>
                <a:rPr lang="fr-FR" sz="1400" b="1" dirty="0">
                  <a:solidFill>
                    <a:srgbClr val="08808A"/>
                  </a:solidFill>
                  <a:latin typeface="Ubuntu Light" panose="020B0304030602030204" pitchFamily="34" charset="0"/>
                  <a:cs typeface="Arial" panose="020B0604020202020204" pitchFamily="34" charset="0"/>
                </a:rPr>
                <a:t>DÉNATIONALISATION</a:t>
              </a:r>
              <a:r>
                <a:rPr lang="fr-FR" sz="1400" b="1" dirty="0">
                  <a:latin typeface="Ubuntu Light" panose="020B0304030602030204" pitchFamily="34" charset="0"/>
                  <a:cs typeface="Arial" panose="020B0604020202020204" pitchFamily="34" charset="0"/>
                </a:rPr>
                <a:t> </a:t>
              </a:r>
            </a:p>
          </p:txBody>
        </p:sp>
        <p:cxnSp>
          <p:nvCxnSpPr>
            <p:cNvPr id="4" name="Connecteur droit 3">
              <a:extLst>
                <a:ext uri="{FF2B5EF4-FFF2-40B4-BE49-F238E27FC236}">
                  <a16:creationId xmlns:a16="http://schemas.microsoft.com/office/drawing/2014/main" id="{78F884DC-9F73-BD8B-49E9-686830645160}"/>
                </a:ext>
              </a:extLst>
            </p:cNvPr>
            <p:cNvCxnSpPr>
              <a:cxnSpLocks/>
            </p:cNvCxnSpPr>
            <p:nvPr/>
          </p:nvCxnSpPr>
          <p:spPr>
            <a:xfrm>
              <a:off x="648862" y="524786"/>
              <a:ext cx="5724637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ZoneTexte 4">
            <a:extLst>
              <a:ext uri="{FF2B5EF4-FFF2-40B4-BE49-F238E27FC236}">
                <a16:creationId xmlns:a16="http://schemas.microsoft.com/office/drawing/2014/main" id="{2FF5E9AA-460F-2B0A-B291-0A8515248CCE}"/>
              </a:ext>
            </a:extLst>
          </p:cNvPr>
          <p:cNvSpPr txBox="1"/>
          <p:nvPr/>
        </p:nvSpPr>
        <p:spPr>
          <a:xfrm>
            <a:off x="685527" y="1144098"/>
            <a:ext cx="517239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i="1" kern="4900" dirty="0">
                <a:latin typeface="Ubuntu Light" panose="020B0304030602030204" pitchFamily="34" charset="0"/>
              </a:rPr>
              <a:t>dé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06D62152-223E-0377-7CAD-940F61F0D2C1}"/>
              </a:ext>
            </a:extLst>
          </p:cNvPr>
          <p:cNvSpPr txBox="1"/>
          <p:nvPr/>
        </p:nvSpPr>
        <p:spPr>
          <a:xfrm>
            <a:off x="4416288" y="1144098"/>
            <a:ext cx="721918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i="1" kern="4900" dirty="0" err="1">
                <a:latin typeface="Ubuntu Light" panose="020B0304030602030204" pitchFamily="34" charset="0"/>
              </a:rPr>
              <a:t>ation</a:t>
            </a:r>
            <a:r>
              <a:rPr lang="fr-FR" sz="1600" i="1" kern="4900" dirty="0">
                <a:latin typeface="Ubuntu Light" panose="020B0304030602030204" pitchFamily="34" charset="0"/>
              </a:rPr>
              <a:t> 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5DFD5B5B-CC16-482A-D3CB-80E961ECDECA}"/>
              </a:ext>
            </a:extLst>
          </p:cNvPr>
          <p:cNvSpPr txBox="1"/>
          <p:nvPr/>
        </p:nvSpPr>
        <p:spPr>
          <a:xfrm>
            <a:off x="1590747" y="1144098"/>
            <a:ext cx="809206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i="1" kern="4900" dirty="0">
                <a:latin typeface="Ubuntu Light" panose="020B0304030602030204" pitchFamily="34" charset="0"/>
              </a:rPr>
              <a:t>nation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8DC041C0-0397-8E5F-195E-F2F6C8E624B8}"/>
              </a:ext>
            </a:extLst>
          </p:cNvPr>
          <p:cNvSpPr txBox="1"/>
          <p:nvPr/>
        </p:nvSpPr>
        <p:spPr>
          <a:xfrm>
            <a:off x="2787934" y="1144098"/>
            <a:ext cx="443152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i="1" kern="4900" dirty="0">
                <a:latin typeface="Ubuntu Light" panose="020B0304030602030204" pitchFamily="34" charset="0"/>
              </a:rPr>
              <a:t>al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9561EDE5-844A-D1C1-1131-D105EA80315E}"/>
              </a:ext>
            </a:extLst>
          </p:cNvPr>
          <p:cNvSpPr txBox="1"/>
          <p:nvPr/>
        </p:nvSpPr>
        <p:spPr>
          <a:xfrm>
            <a:off x="3619067" y="1144098"/>
            <a:ext cx="409237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i="1" kern="4900" dirty="0" err="1">
                <a:latin typeface="Ubuntu Light" panose="020B0304030602030204" pitchFamily="34" charset="0"/>
              </a:rPr>
              <a:t>is</a:t>
            </a:r>
            <a:endParaRPr lang="fr-FR" sz="1600" i="1" kern="4900" dirty="0">
              <a:latin typeface="Ubuntu Light" panose="020B0304030602030204" pitchFamily="34" charset="0"/>
            </a:endParaRP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849A3737-6075-8392-1AA3-7ADACB062505}"/>
              </a:ext>
            </a:extLst>
          </p:cNvPr>
          <p:cNvSpPr txBox="1"/>
          <p:nvPr/>
        </p:nvSpPr>
        <p:spPr>
          <a:xfrm>
            <a:off x="1217988" y="1144098"/>
            <a:ext cx="357537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b="1" i="1" kern="4900" dirty="0">
                <a:solidFill>
                  <a:srgbClr val="3CB99C"/>
                </a:solidFill>
                <a:latin typeface="Ubuntu" panose="020B0504030602030204" pitchFamily="34" charset="0"/>
              </a:rPr>
              <a:t>+</a:t>
            </a:r>
            <a:endParaRPr lang="fr-FR" sz="1600" i="1" kern="4900" dirty="0">
              <a:latin typeface="Ubuntu Light" panose="020B0304030602030204" pitchFamily="34" charset="0"/>
            </a:endParaRP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BC767424-F2E9-9DE4-1E61-79DEF0E3207C}"/>
              </a:ext>
            </a:extLst>
          </p:cNvPr>
          <p:cNvSpPr txBox="1"/>
          <p:nvPr/>
        </p:nvSpPr>
        <p:spPr>
          <a:xfrm>
            <a:off x="2415175" y="1144098"/>
            <a:ext cx="357537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b="1" i="1" kern="4900" dirty="0">
                <a:solidFill>
                  <a:srgbClr val="3CB99C"/>
                </a:solidFill>
                <a:latin typeface="Ubuntu" panose="020B0504030602030204" pitchFamily="34" charset="0"/>
              </a:rPr>
              <a:t>+</a:t>
            </a:r>
            <a:endParaRPr lang="fr-FR" sz="1600" i="1" kern="4900" dirty="0">
              <a:latin typeface="Ubuntu Light" panose="020B0304030602030204" pitchFamily="34" charset="0"/>
            </a:endParaRP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AF238FA2-72A2-A242-0712-CD7B92B4ABE3}"/>
              </a:ext>
            </a:extLst>
          </p:cNvPr>
          <p:cNvSpPr txBox="1"/>
          <p:nvPr/>
        </p:nvSpPr>
        <p:spPr>
          <a:xfrm>
            <a:off x="3246308" y="1144098"/>
            <a:ext cx="357537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b="1" i="1" kern="4900" dirty="0">
                <a:solidFill>
                  <a:srgbClr val="3CB99C"/>
                </a:solidFill>
                <a:latin typeface="Ubuntu" panose="020B0504030602030204" pitchFamily="34" charset="0"/>
              </a:rPr>
              <a:t>+</a:t>
            </a:r>
            <a:endParaRPr lang="fr-FR" sz="1600" i="1" kern="4900" dirty="0">
              <a:latin typeface="Ubuntu Light" panose="020B0304030602030204" pitchFamily="34" charset="0"/>
            </a:endParaRP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214A195C-BAD4-FAAC-D285-3DCE2693DAF5}"/>
              </a:ext>
            </a:extLst>
          </p:cNvPr>
          <p:cNvSpPr txBox="1"/>
          <p:nvPr/>
        </p:nvSpPr>
        <p:spPr>
          <a:xfrm>
            <a:off x="4043526" y="1144098"/>
            <a:ext cx="357537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b="1" i="1" kern="4900" dirty="0">
                <a:solidFill>
                  <a:srgbClr val="3CB99C"/>
                </a:solidFill>
                <a:latin typeface="Ubuntu" panose="020B0504030602030204" pitchFamily="34" charset="0"/>
              </a:rPr>
              <a:t>+</a:t>
            </a:r>
            <a:endParaRPr lang="fr-FR" sz="1600" i="1" kern="4900" dirty="0">
              <a:latin typeface="Ubuntu Light" panose="020B0304030602030204" pitchFamily="34" charset="0"/>
            </a:endParaRPr>
          </a:p>
        </p:txBody>
      </p:sp>
      <p:grpSp>
        <p:nvGrpSpPr>
          <p:cNvPr id="14" name="Groupe 13">
            <a:extLst>
              <a:ext uri="{FF2B5EF4-FFF2-40B4-BE49-F238E27FC236}">
                <a16:creationId xmlns:a16="http://schemas.microsoft.com/office/drawing/2014/main" id="{6613CD65-B027-2D05-8AFD-77FBCC96DB44}"/>
              </a:ext>
            </a:extLst>
          </p:cNvPr>
          <p:cNvGrpSpPr/>
          <p:nvPr/>
        </p:nvGrpSpPr>
        <p:grpSpPr>
          <a:xfrm>
            <a:off x="3410499" y="2077907"/>
            <a:ext cx="574799" cy="230832"/>
            <a:chOff x="1251633" y="2551413"/>
            <a:chExt cx="574799" cy="230832"/>
          </a:xfrm>
        </p:grpSpPr>
        <p:sp>
          <p:nvSpPr>
            <p:cNvPr id="15" name="Parallélogramme 14">
              <a:extLst>
                <a:ext uri="{FF2B5EF4-FFF2-40B4-BE49-F238E27FC236}">
                  <a16:creationId xmlns:a16="http://schemas.microsoft.com/office/drawing/2014/main" id="{849E8D90-A5F7-C354-0CED-191A66C48B8C}"/>
                </a:ext>
              </a:extLst>
            </p:cNvPr>
            <p:cNvSpPr/>
            <p:nvPr/>
          </p:nvSpPr>
          <p:spPr>
            <a:xfrm>
              <a:off x="1251633" y="2588954"/>
              <a:ext cx="562775" cy="155751"/>
            </a:xfrm>
            <a:prstGeom prst="parallelogram">
              <a:avLst/>
            </a:prstGeom>
            <a:solidFill>
              <a:srgbClr val="00426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6" name="ZoneTexte 15">
              <a:extLst>
                <a:ext uri="{FF2B5EF4-FFF2-40B4-BE49-F238E27FC236}">
                  <a16:creationId xmlns:a16="http://schemas.microsoft.com/office/drawing/2014/main" id="{EF365156-D875-1556-0C01-E7C864A1E054}"/>
                </a:ext>
              </a:extLst>
            </p:cNvPr>
            <p:cNvSpPr txBox="1"/>
            <p:nvPr/>
          </p:nvSpPr>
          <p:spPr>
            <a:xfrm>
              <a:off x="1253894" y="2551413"/>
              <a:ext cx="572538" cy="2308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fr-FR" sz="900" b="1" dirty="0">
                  <a:solidFill>
                    <a:schemeClr val="bg1"/>
                  </a:solidFill>
                  <a:latin typeface="Ubuntu Light" panose="020B0304030602030204" pitchFamily="34" charset="0"/>
                </a:rPr>
                <a:t>suffixe</a:t>
              </a:r>
              <a:endParaRPr lang="fr-FR" sz="9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7" name="Groupe 16">
            <a:extLst>
              <a:ext uri="{FF2B5EF4-FFF2-40B4-BE49-F238E27FC236}">
                <a16:creationId xmlns:a16="http://schemas.microsoft.com/office/drawing/2014/main" id="{EEB62F61-9F19-4D51-D886-2336FF8CD29D}"/>
              </a:ext>
            </a:extLst>
          </p:cNvPr>
          <p:cNvGrpSpPr/>
          <p:nvPr/>
        </p:nvGrpSpPr>
        <p:grpSpPr>
          <a:xfrm>
            <a:off x="1560971" y="2074213"/>
            <a:ext cx="1679255" cy="230832"/>
            <a:chOff x="1237108" y="2547851"/>
            <a:chExt cx="572538" cy="230832"/>
          </a:xfrm>
        </p:grpSpPr>
        <p:sp>
          <p:nvSpPr>
            <p:cNvPr id="18" name="Parallélogramme 17">
              <a:extLst>
                <a:ext uri="{FF2B5EF4-FFF2-40B4-BE49-F238E27FC236}">
                  <a16:creationId xmlns:a16="http://schemas.microsoft.com/office/drawing/2014/main" id="{E1826EC0-8FEC-C7EC-551F-71CA9D38C91D}"/>
                </a:ext>
              </a:extLst>
            </p:cNvPr>
            <p:cNvSpPr/>
            <p:nvPr/>
          </p:nvSpPr>
          <p:spPr>
            <a:xfrm>
              <a:off x="1241990" y="2588954"/>
              <a:ext cx="567656" cy="155751"/>
            </a:xfrm>
            <a:prstGeom prst="parallelogram">
              <a:avLst/>
            </a:prstGeom>
            <a:solidFill>
              <a:srgbClr val="08808A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9" name="ZoneTexte 18">
              <a:extLst>
                <a:ext uri="{FF2B5EF4-FFF2-40B4-BE49-F238E27FC236}">
                  <a16:creationId xmlns:a16="http://schemas.microsoft.com/office/drawing/2014/main" id="{B1D66DB9-1583-0705-E08E-311F1DFD74E5}"/>
                </a:ext>
              </a:extLst>
            </p:cNvPr>
            <p:cNvSpPr txBox="1"/>
            <p:nvPr/>
          </p:nvSpPr>
          <p:spPr>
            <a:xfrm>
              <a:off x="1237108" y="2547851"/>
              <a:ext cx="572538" cy="2308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fr-FR" sz="900" b="1" dirty="0">
                  <a:solidFill>
                    <a:schemeClr val="bg1"/>
                  </a:solidFill>
                  <a:latin typeface="Ubuntu Light" panose="020B0304030602030204" pitchFamily="34" charset="0"/>
                </a:rPr>
                <a:t>base</a:t>
              </a:r>
              <a:endParaRPr lang="fr-FR" sz="9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20" name="Parenthèse fermante 19">
            <a:extLst>
              <a:ext uri="{FF2B5EF4-FFF2-40B4-BE49-F238E27FC236}">
                <a16:creationId xmlns:a16="http://schemas.microsoft.com/office/drawing/2014/main" id="{B681C53E-A5B1-2E18-96EF-A3BA50CA5018}"/>
              </a:ext>
            </a:extLst>
          </p:cNvPr>
          <p:cNvSpPr/>
          <p:nvPr/>
        </p:nvSpPr>
        <p:spPr>
          <a:xfrm rot="5400000">
            <a:off x="2105272" y="958209"/>
            <a:ext cx="646945" cy="1616610"/>
          </a:xfrm>
          <a:prstGeom prst="rightBracket">
            <a:avLst>
              <a:gd name="adj" fmla="val 0"/>
            </a:avLst>
          </a:prstGeom>
          <a:ln>
            <a:solidFill>
              <a:srgbClr val="08808A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1" name="Forme libre : forme 20">
            <a:extLst>
              <a:ext uri="{FF2B5EF4-FFF2-40B4-BE49-F238E27FC236}">
                <a16:creationId xmlns:a16="http://schemas.microsoft.com/office/drawing/2014/main" id="{0FC0DC9E-CD1C-947A-C6D3-355D354668E9}"/>
              </a:ext>
            </a:extLst>
          </p:cNvPr>
          <p:cNvSpPr/>
          <p:nvPr/>
        </p:nvSpPr>
        <p:spPr>
          <a:xfrm>
            <a:off x="-2568" y="0"/>
            <a:ext cx="12194568" cy="6858001"/>
          </a:xfrm>
          <a:custGeom>
            <a:avLst/>
            <a:gdLst>
              <a:gd name="connsiteX0" fmla="*/ 1554259 w 12194568"/>
              <a:gd name="connsiteY0" fmla="*/ 1115683 h 6858000"/>
              <a:gd name="connsiteX1" fmla="*/ 1554259 w 12194568"/>
              <a:gd name="connsiteY1" fmla="*/ 2030083 h 6858000"/>
              <a:gd name="connsiteX2" fmla="*/ 3298983 w 12194568"/>
              <a:gd name="connsiteY2" fmla="*/ 2030083 h 6858000"/>
              <a:gd name="connsiteX3" fmla="*/ 3298983 w 12194568"/>
              <a:gd name="connsiteY3" fmla="*/ 1115683 h 6858000"/>
              <a:gd name="connsiteX4" fmla="*/ 0 w 12194568"/>
              <a:gd name="connsiteY4" fmla="*/ 0 h 6858000"/>
              <a:gd name="connsiteX5" fmla="*/ 12194568 w 12194568"/>
              <a:gd name="connsiteY5" fmla="*/ 0 h 6858000"/>
              <a:gd name="connsiteX6" fmla="*/ 12194568 w 12194568"/>
              <a:gd name="connsiteY6" fmla="*/ 6858000 h 6858000"/>
              <a:gd name="connsiteX7" fmla="*/ 0 w 12194568"/>
              <a:gd name="connsiteY7" fmla="*/ 6858000 h 6858000"/>
              <a:gd name="connsiteX0" fmla="*/ 1554259 w 12194568"/>
              <a:gd name="connsiteY0" fmla="*/ 1115683 h 6858000"/>
              <a:gd name="connsiteX1" fmla="*/ 1554259 w 12194568"/>
              <a:gd name="connsiteY1" fmla="*/ 2030083 h 6858000"/>
              <a:gd name="connsiteX2" fmla="*/ 4032408 w 12194568"/>
              <a:gd name="connsiteY2" fmla="*/ 2563483 h 6858000"/>
              <a:gd name="connsiteX3" fmla="*/ 3298983 w 12194568"/>
              <a:gd name="connsiteY3" fmla="*/ 1115683 h 6858000"/>
              <a:gd name="connsiteX4" fmla="*/ 1554259 w 12194568"/>
              <a:gd name="connsiteY4" fmla="*/ 1115683 h 6858000"/>
              <a:gd name="connsiteX5" fmla="*/ 0 w 12194568"/>
              <a:gd name="connsiteY5" fmla="*/ 0 h 6858000"/>
              <a:gd name="connsiteX6" fmla="*/ 12194568 w 12194568"/>
              <a:gd name="connsiteY6" fmla="*/ 0 h 6858000"/>
              <a:gd name="connsiteX7" fmla="*/ 12194568 w 12194568"/>
              <a:gd name="connsiteY7" fmla="*/ 6858000 h 6858000"/>
              <a:gd name="connsiteX8" fmla="*/ 0 w 12194568"/>
              <a:gd name="connsiteY8" fmla="*/ 6858000 h 6858000"/>
              <a:gd name="connsiteX9" fmla="*/ 0 w 12194568"/>
              <a:gd name="connsiteY9" fmla="*/ 0 h 6858000"/>
              <a:gd name="connsiteX0" fmla="*/ 1554259 w 12194568"/>
              <a:gd name="connsiteY0" fmla="*/ 1115683 h 6858000"/>
              <a:gd name="connsiteX1" fmla="*/ 1554259 w 12194568"/>
              <a:gd name="connsiteY1" fmla="*/ 2030083 h 6858000"/>
              <a:gd name="connsiteX2" fmla="*/ 4032408 w 12194568"/>
              <a:gd name="connsiteY2" fmla="*/ 2563483 h 6858000"/>
              <a:gd name="connsiteX3" fmla="*/ 4032408 w 12194568"/>
              <a:gd name="connsiteY3" fmla="*/ 1106158 h 6858000"/>
              <a:gd name="connsiteX4" fmla="*/ 1554259 w 12194568"/>
              <a:gd name="connsiteY4" fmla="*/ 1115683 h 6858000"/>
              <a:gd name="connsiteX5" fmla="*/ 0 w 12194568"/>
              <a:gd name="connsiteY5" fmla="*/ 0 h 6858000"/>
              <a:gd name="connsiteX6" fmla="*/ 12194568 w 12194568"/>
              <a:gd name="connsiteY6" fmla="*/ 0 h 6858000"/>
              <a:gd name="connsiteX7" fmla="*/ 12194568 w 12194568"/>
              <a:gd name="connsiteY7" fmla="*/ 6858000 h 6858000"/>
              <a:gd name="connsiteX8" fmla="*/ 0 w 12194568"/>
              <a:gd name="connsiteY8" fmla="*/ 6858000 h 6858000"/>
              <a:gd name="connsiteX9" fmla="*/ 0 w 12194568"/>
              <a:gd name="connsiteY9" fmla="*/ 0 h 6858000"/>
              <a:gd name="connsiteX0" fmla="*/ 1554259 w 12194568"/>
              <a:gd name="connsiteY0" fmla="*/ 1115683 h 6858000"/>
              <a:gd name="connsiteX1" fmla="*/ 1544734 w 12194568"/>
              <a:gd name="connsiteY1" fmla="*/ 2532527 h 6858000"/>
              <a:gd name="connsiteX2" fmla="*/ 4032408 w 12194568"/>
              <a:gd name="connsiteY2" fmla="*/ 2563483 h 6858000"/>
              <a:gd name="connsiteX3" fmla="*/ 4032408 w 12194568"/>
              <a:gd name="connsiteY3" fmla="*/ 1106158 h 6858000"/>
              <a:gd name="connsiteX4" fmla="*/ 1554259 w 12194568"/>
              <a:gd name="connsiteY4" fmla="*/ 1115683 h 6858000"/>
              <a:gd name="connsiteX5" fmla="*/ 0 w 12194568"/>
              <a:gd name="connsiteY5" fmla="*/ 0 h 6858000"/>
              <a:gd name="connsiteX6" fmla="*/ 12194568 w 12194568"/>
              <a:gd name="connsiteY6" fmla="*/ 0 h 6858000"/>
              <a:gd name="connsiteX7" fmla="*/ 12194568 w 12194568"/>
              <a:gd name="connsiteY7" fmla="*/ 6858000 h 6858000"/>
              <a:gd name="connsiteX8" fmla="*/ 0 w 12194568"/>
              <a:gd name="connsiteY8" fmla="*/ 6858000 h 6858000"/>
              <a:gd name="connsiteX9" fmla="*/ 0 w 12194568"/>
              <a:gd name="connsiteY9" fmla="*/ 0 h 6858000"/>
              <a:gd name="connsiteX0" fmla="*/ 1537590 w 12194568"/>
              <a:gd name="connsiteY0" fmla="*/ 1101396 h 6858000"/>
              <a:gd name="connsiteX1" fmla="*/ 1544734 w 12194568"/>
              <a:gd name="connsiteY1" fmla="*/ 2532527 h 6858000"/>
              <a:gd name="connsiteX2" fmla="*/ 4032408 w 12194568"/>
              <a:gd name="connsiteY2" fmla="*/ 2563483 h 6858000"/>
              <a:gd name="connsiteX3" fmla="*/ 4032408 w 12194568"/>
              <a:gd name="connsiteY3" fmla="*/ 1106158 h 6858000"/>
              <a:gd name="connsiteX4" fmla="*/ 1537590 w 12194568"/>
              <a:gd name="connsiteY4" fmla="*/ 1101396 h 6858000"/>
              <a:gd name="connsiteX5" fmla="*/ 0 w 12194568"/>
              <a:gd name="connsiteY5" fmla="*/ 0 h 6858000"/>
              <a:gd name="connsiteX6" fmla="*/ 12194568 w 12194568"/>
              <a:gd name="connsiteY6" fmla="*/ 0 h 6858000"/>
              <a:gd name="connsiteX7" fmla="*/ 12194568 w 12194568"/>
              <a:gd name="connsiteY7" fmla="*/ 6858000 h 6858000"/>
              <a:gd name="connsiteX8" fmla="*/ 0 w 12194568"/>
              <a:gd name="connsiteY8" fmla="*/ 6858000 h 6858000"/>
              <a:gd name="connsiteX9" fmla="*/ 0 w 12194568"/>
              <a:gd name="connsiteY9" fmla="*/ 0 h 6858000"/>
              <a:gd name="connsiteX0" fmla="*/ 1537590 w 12194568"/>
              <a:gd name="connsiteY0" fmla="*/ 1101396 h 6858000"/>
              <a:gd name="connsiteX1" fmla="*/ 1537590 w 12194568"/>
              <a:gd name="connsiteY1" fmla="*/ 2530146 h 6858000"/>
              <a:gd name="connsiteX2" fmla="*/ 4032408 w 12194568"/>
              <a:gd name="connsiteY2" fmla="*/ 2563483 h 6858000"/>
              <a:gd name="connsiteX3" fmla="*/ 4032408 w 12194568"/>
              <a:gd name="connsiteY3" fmla="*/ 1106158 h 6858000"/>
              <a:gd name="connsiteX4" fmla="*/ 1537590 w 12194568"/>
              <a:gd name="connsiteY4" fmla="*/ 1101396 h 6858000"/>
              <a:gd name="connsiteX5" fmla="*/ 0 w 12194568"/>
              <a:gd name="connsiteY5" fmla="*/ 0 h 6858000"/>
              <a:gd name="connsiteX6" fmla="*/ 12194568 w 12194568"/>
              <a:gd name="connsiteY6" fmla="*/ 0 h 6858000"/>
              <a:gd name="connsiteX7" fmla="*/ 12194568 w 12194568"/>
              <a:gd name="connsiteY7" fmla="*/ 6858000 h 6858000"/>
              <a:gd name="connsiteX8" fmla="*/ 0 w 12194568"/>
              <a:gd name="connsiteY8" fmla="*/ 6858000 h 6858000"/>
              <a:gd name="connsiteX9" fmla="*/ 0 w 12194568"/>
              <a:gd name="connsiteY9" fmla="*/ 0 h 6858000"/>
              <a:gd name="connsiteX0" fmla="*/ 1537590 w 12194568"/>
              <a:gd name="connsiteY0" fmla="*/ 1101396 h 6858000"/>
              <a:gd name="connsiteX1" fmla="*/ 1537590 w 12194568"/>
              <a:gd name="connsiteY1" fmla="*/ 2530146 h 6858000"/>
              <a:gd name="connsiteX2" fmla="*/ 4032408 w 12194568"/>
              <a:gd name="connsiteY2" fmla="*/ 2563483 h 6858000"/>
              <a:gd name="connsiteX3" fmla="*/ 4030027 w 12194568"/>
              <a:gd name="connsiteY3" fmla="*/ 1099014 h 6858000"/>
              <a:gd name="connsiteX4" fmla="*/ 1537590 w 12194568"/>
              <a:gd name="connsiteY4" fmla="*/ 1101396 h 6858000"/>
              <a:gd name="connsiteX5" fmla="*/ 0 w 12194568"/>
              <a:gd name="connsiteY5" fmla="*/ 0 h 6858000"/>
              <a:gd name="connsiteX6" fmla="*/ 12194568 w 12194568"/>
              <a:gd name="connsiteY6" fmla="*/ 0 h 6858000"/>
              <a:gd name="connsiteX7" fmla="*/ 12194568 w 12194568"/>
              <a:gd name="connsiteY7" fmla="*/ 6858000 h 6858000"/>
              <a:gd name="connsiteX8" fmla="*/ 0 w 12194568"/>
              <a:gd name="connsiteY8" fmla="*/ 6858000 h 6858000"/>
              <a:gd name="connsiteX9" fmla="*/ 0 w 12194568"/>
              <a:gd name="connsiteY9" fmla="*/ 0 h 6858000"/>
              <a:gd name="connsiteX0" fmla="*/ 1539972 w 12194568"/>
              <a:gd name="connsiteY0" fmla="*/ 1089490 h 6858000"/>
              <a:gd name="connsiteX1" fmla="*/ 1537590 w 12194568"/>
              <a:gd name="connsiteY1" fmla="*/ 2530146 h 6858000"/>
              <a:gd name="connsiteX2" fmla="*/ 4032408 w 12194568"/>
              <a:gd name="connsiteY2" fmla="*/ 2563483 h 6858000"/>
              <a:gd name="connsiteX3" fmla="*/ 4030027 w 12194568"/>
              <a:gd name="connsiteY3" fmla="*/ 1099014 h 6858000"/>
              <a:gd name="connsiteX4" fmla="*/ 1539972 w 12194568"/>
              <a:gd name="connsiteY4" fmla="*/ 1089490 h 6858000"/>
              <a:gd name="connsiteX5" fmla="*/ 0 w 12194568"/>
              <a:gd name="connsiteY5" fmla="*/ 0 h 6858000"/>
              <a:gd name="connsiteX6" fmla="*/ 12194568 w 12194568"/>
              <a:gd name="connsiteY6" fmla="*/ 0 h 6858000"/>
              <a:gd name="connsiteX7" fmla="*/ 12194568 w 12194568"/>
              <a:gd name="connsiteY7" fmla="*/ 6858000 h 6858000"/>
              <a:gd name="connsiteX8" fmla="*/ 0 w 12194568"/>
              <a:gd name="connsiteY8" fmla="*/ 6858000 h 6858000"/>
              <a:gd name="connsiteX9" fmla="*/ 0 w 12194568"/>
              <a:gd name="connsiteY9" fmla="*/ 0 h 6858000"/>
              <a:gd name="connsiteX0" fmla="*/ 1539972 w 12194568"/>
              <a:gd name="connsiteY0" fmla="*/ 1089490 h 6858000"/>
              <a:gd name="connsiteX1" fmla="*/ 1537590 w 12194568"/>
              <a:gd name="connsiteY1" fmla="*/ 2530146 h 6858000"/>
              <a:gd name="connsiteX2" fmla="*/ 4025264 w 12194568"/>
              <a:gd name="connsiteY2" fmla="*/ 2534908 h 6858000"/>
              <a:gd name="connsiteX3" fmla="*/ 4030027 w 12194568"/>
              <a:gd name="connsiteY3" fmla="*/ 1099014 h 6858000"/>
              <a:gd name="connsiteX4" fmla="*/ 1539972 w 12194568"/>
              <a:gd name="connsiteY4" fmla="*/ 1089490 h 6858000"/>
              <a:gd name="connsiteX5" fmla="*/ 0 w 12194568"/>
              <a:gd name="connsiteY5" fmla="*/ 0 h 6858000"/>
              <a:gd name="connsiteX6" fmla="*/ 12194568 w 12194568"/>
              <a:gd name="connsiteY6" fmla="*/ 0 h 6858000"/>
              <a:gd name="connsiteX7" fmla="*/ 12194568 w 12194568"/>
              <a:gd name="connsiteY7" fmla="*/ 6858000 h 6858000"/>
              <a:gd name="connsiteX8" fmla="*/ 0 w 12194568"/>
              <a:gd name="connsiteY8" fmla="*/ 6858000 h 6858000"/>
              <a:gd name="connsiteX9" fmla="*/ 0 w 12194568"/>
              <a:gd name="connsiteY9" fmla="*/ 0 h 6858000"/>
              <a:gd name="connsiteX0" fmla="*/ 1539972 w 12194568"/>
              <a:gd name="connsiteY0" fmla="*/ 1089490 h 6858000"/>
              <a:gd name="connsiteX1" fmla="*/ 1537590 w 12194568"/>
              <a:gd name="connsiteY1" fmla="*/ 2530146 h 6858000"/>
              <a:gd name="connsiteX2" fmla="*/ 4101464 w 12194568"/>
              <a:gd name="connsiteY2" fmla="*/ 2372983 h 6858000"/>
              <a:gd name="connsiteX3" fmla="*/ 4030027 w 12194568"/>
              <a:gd name="connsiteY3" fmla="*/ 1099014 h 6858000"/>
              <a:gd name="connsiteX4" fmla="*/ 1539972 w 12194568"/>
              <a:gd name="connsiteY4" fmla="*/ 1089490 h 6858000"/>
              <a:gd name="connsiteX5" fmla="*/ 0 w 12194568"/>
              <a:gd name="connsiteY5" fmla="*/ 0 h 6858000"/>
              <a:gd name="connsiteX6" fmla="*/ 12194568 w 12194568"/>
              <a:gd name="connsiteY6" fmla="*/ 0 h 6858000"/>
              <a:gd name="connsiteX7" fmla="*/ 12194568 w 12194568"/>
              <a:gd name="connsiteY7" fmla="*/ 6858000 h 6858000"/>
              <a:gd name="connsiteX8" fmla="*/ 0 w 12194568"/>
              <a:gd name="connsiteY8" fmla="*/ 6858000 h 6858000"/>
              <a:gd name="connsiteX9" fmla="*/ 0 w 12194568"/>
              <a:gd name="connsiteY9" fmla="*/ 0 h 6858000"/>
              <a:gd name="connsiteX0" fmla="*/ 1539972 w 12194568"/>
              <a:gd name="connsiteY0" fmla="*/ 1089490 h 6858000"/>
              <a:gd name="connsiteX1" fmla="*/ 1537590 w 12194568"/>
              <a:gd name="connsiteY1" fmla="*/ 2530146 h 6858000"/>
              <a:gd name="connsiteX2" fmla="*/ 4101464 w 12194568"/>
              <a:gd name="connsiteY2" fmla="*/ 2372983 h 6858000"/>
              <a:gd name="connsiteX3" fmla="*/ 4106227 w 12194568"/>
              <a:gd name="connsiteY3" fmla="*/ 1194264 h 6858000"/>
              <a:gd name="connsiteX4" fmla="*/ 1539972 w 12194568"/>
              <a:gd name="connsiteY4" fmla="*/ 1089490 h 6858000"/>
              <a:gd name="connsiteX5" fmla="*/ 0 w 12194568"/>
              <a:gd name="connsiteY5" fmla="*/ 0 h 6858000"/>
              <a:gd name="connsiteX6" fmla="*/ 12194568 w 12194568"/>
              <a:gd name="connsiteY6" fmla="*/ 0 h 6858000"/>
              <a:gd name="connsiteX7" fmla="*/ 12194568 w 12194568"/>
              <a:gd name="connsiteY7" fmla="*/ 6858000 h 6858000"/>
              <a:gd name="connsiteX8" fmla="*/ 0 w 12194568"/>
              <a:gd name="connsiteY8" fmla="*/ 6858000 h 6858000"/>
              <a:gd name="connsiteX9" fmla="*/ 0 w 12194568"/>
              <a:gd name="connsiteY9" fmla="*/ 0 h 6858000"/>
              <a:gd name="connsiteX0" fmla="*/ 1539972 w 12194568"/>
              <a:gd name="connsiteY0" fmla="*/ 1089490 h 6858000"/>
              <a:gd name="connsiteX1" fmla="*/ 1505840 w 12194568"/>
              <a:gd name="connsiteY1" fmla="*/ 2377746 h 6858000"/>
              <a:gd name="connsiteX2" fmla="*/ 4101464 w 12194568"/>
              <a:gd name="connsiteY2" fmla="*/ 2372983 h 6858000"/>
              <a:gd name="connsiteX3" fmla="*/ 4106227 w 12194568"/>
              <a:gd name="connsiteY3" fmla="*/ 1194264 h 6858000"/>
              <a:gd name="connsiteX4" fmla="*/ 1539972 w 12194568"/>
              <a:gd name="connsiteY4" fmla="*/ 1089490 h 6858000"/>
              <a:gd name="connsiteX5" fmla="*/ 0 w 12194568"/>
              <a:gd name="connsiteY5" fmla="*/ 0 h 6858000"/>
              <a:gd name="connsiteX6" fmla="*/ 12194568 w 12194568"/>
              <a:gd name="connsiteY6" fmla="*/ 0 h 6858000"/>
              <a:gd name="connsiteX7" fmla="*/ 12194568 w 12194568"/>
              <a:gd name="connsiteY7" fmla="*/ 6858000 h 6858000"/>
              <a:gd name="connsiteX8" fmla="*/ 0 w 12194568"/>
              <a:gd name="connsiteY8" fmla="*/ 6858000 h 6858000"/>
              <a:gd name="connsiteX9" fmla="*/ 0 w 12194568"/>
              <a:gd name="connsiteY9" fmla="*/ 0 h 6858000"/>
              <a:gd name="connsiteX0" fmla="*/ 1505047 w 12194568"/>
              <a:gd name="connsiteY0" fmla="*/ 1184740 h 6858000"/>
              <a:gd name="connsiteX1" fmla="*/ 1505840 w 12194568"/>
              <a:gd name="connsiteY1" fmla="*/ 2377746 h 6858000"/>
              <a:gd name="connsiteX2" fmla="*/ 4101464 w 12194568"/>
              <a:gd name="connsiteY2" fmla="*/ 2372983 h 6858000"/>
              <a:gd name="connsiteX3" fmla="*/ 4106227 w 12194568"/>
              <a:gd name="connsiteY3" fmla="*/ 1194264 h 6858000"/>
              <a:gd name="connsiteX4" fmla="*/ 1505047 w 12194568"/>
              <a:gd name="connsiteY4" fmla="*/ 1184740 h 6858000"/>
              <a:gd name="connsiteX5" fmla="*/ 0 w 12194568"/>
              <a:gd name="connsiteY5" fmla="*/ 0 h 6858000"/>
              <a:gd name="connsiteX6" fmla="*/ 12194568 w 12194568"/>
              <a:gd name="connsiteY6" fmla="*/ 0 h 6858000"/>
              <a:gd name="connsiteX7" fmla="*/ 12194568 w 12194568"/>
              <a:gd name="connsiteY7" fmla="*/ 6858000 h 6858000"/>
              <a:gd name="connsiteX8" fmla="*/ 0 w 12194568"/>
              <a:gd name="connsiteY8" fmla="*/ 6858000 h 6858000"/>
              <a:gd name="connsiteX9" fmla="*/ 0 w 12194568"/>
              <a:gd name="connsiteY9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4568" h="6858000">
                <a:moveTo>
                  <a:pt x="1505047" y="1184740"/>
                </a:moveTo>
                <a:cubicBezTo>
                  <a:pt x="1507428" y="1661784"/>
                  <a:pt x="1503459" y="1900702"/>
                  <a:pt x="1505840" y="2377746"/>
                </a:cubicBezTo>
                <a:lnTo>
                  <a:pt x="4101464" y="2372983"/>
                </a:lnTo>
                <a:cubicBezTo>
                  <a:pt x="4100670" y="1884827"/>
                  <a:pt x="4107021" y="1682420"/>
                  <a:pt x="4106227" y="1194264"/>
                </a:cubicBezTo>
                <a:lnTo>
                  <a:pt x="1505047" y="1184740"/>
                </a:lnTo>
                <a:close/>
                <a:moveTo>
                  <a:pt x="0" y="0"/>
                </a:moveTo>
                <a:lnTo>
                  <a:pt x="12194568" y="0"/>
                </a:lnTo>
                <a:lnTo>
                  <a:pt x="12194568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67059"/>
            </a:srgbClr>
          </a:solidFill>
          <a:ln w="1905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 dirty="0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7B519CF0-CA8B-6622-1F65-E15C8F6046C2}"/>
              </a:ext>
            </a:extLst>
          </p:cNvPr>
          <p:cNvSpPr/>
          <p:nvPr/>
        </p:nvSpPr>
        <p:spPr>
          <a:xfrm>
            <a:off x="1504950" y="1189915"/>
            <a:ext cx="2594597" cy="1187620"/>
          </a:xfrm>
          <a:prstGeom prst="rect">
            <a:avLst/>
          </a:prstGeom>
          <a:noFill/>
          <a:ln>
            <a:solidFill>
              <a:srgbClr val="3CB99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3" name="Diapo 3">
            <a:hlinkClick r:id="" action="ppaction://media"/>
            <a:extLst>
              <a:ext uri="{FF2B5EF4-FFF2-40B4-BE49-F238E27FC236}">
                <a16:creationId xmlns:a16="http://schemas.microsoft.com/office/drawing/2014/main" id="{03BBED2E-FFE4-8018-9191-CB4EA7E77A3B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982632" y="1487584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074119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856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e 1">
            <a:extLst>
              <a:ext uri="{FF2B5EF4-FFF2-40B4-BE49-F238E27FC236}">
                <a16:creationId xmlns:a16="http://schemas.microsoft.com/office/drawing/2014/main" id="{12E0BA65-76B7-0DC3-E3FB-0C42EDE77267}"/>
              </a:ext>
            </a:extLst>
          </p:cNvPr>
          <p:cNvGrpSpPr/>
          <p:nvPr/>
        </p:nvGrpSpPr>
        <p:grpSpPr>
          <a:xfrm>
            <a:off x="526918" y="544102"/>
            <a:ext cx="6044084" cy="392436"/>
            <a:chOff x="561761" y="524786"/>
            <a:chExt cx="6044084" cy="392436"/>
          </a:xfrm>
        </p:grpSpPr>
        <p:sp>
          <p:nvSpPr>
            <p:cNvPr id="3" name="ZoneTexte 2">
              <a:extLst>
                <a:ext uri="{FF2B5EF4-FFF2-40B4-BE49-F238E27FC236}">
                  <a16:creationId xmlns:a16="http://schemas.microsoft.com/office/drawing/2014/main" id="{EC38D548-4B60-5738-576E-3C472A59D039}"/>
                </a:ext>
              </a:extLst>
            </p:cNvPr>
            <p:cNvSpPr txBox="1"/>
            <p:nvPr/>
          </p:nvSpPr>
          <p:spPr>
            <a:xfrm>
              <a:off x="561761" y="609445"/>
              <a:ext cx="604408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400" b="1" dirty="0">
                  <a:latin typeface="Ubuntu Light" panose="020B0304030602030204" pitchFamily="34" charset="0"/>
                  <a:cs typeface="Arial" panose="020B0604020202020204" pitchFamily="34" charset="0"/>
                </a:rPr>
                <a:t>ANALYSE MORPHOLOGIQUE DU MOT DÉRIVÉ : </a:t>
              </a:r>
              <a:r>
                <a:rPr lang="fr-FR" sz="1400" b="1" dirty="0">
                  <a:solidFill>
                    <a:srgbClr val="08808A"/>
                  </a:solidFill>
                  <a:latin typeface="Ubuntu Light" panose="020B0304030602030204" pitchFamily="34" charset="0"/>
                  <a:cs typeface="Arial" panose="020B0604020202020204" pitchFamily="34" charset="0"/>
                </a:rPr>
                <a:t>DÉNATIONALISATION</a:t>
              </a:r>
              <a:r>
                <a:rPr lang="fr-FR" sz="1400" b="1" dirty="0">
                  <a:latin typeface="Ubuntu Light" panose="020B0304030602030204" pitchFamily="34" charset="0"/>
                  <a:cs typeface="Arial" panose="020B0604020202020204" pitchFamily="34" charset="0"/>
                </a:rPr>
                <a:t> </a:t>
              </a:r>
            </a:p>
          </p:txBody>
        </p:sp>
        <p:cxnSp>
          <p:nvCxnSpPr>
            <p:cNvPr id="4" name="Connecteur droit 3">
              <a:extLst>
                <a:ext uri="{FF2B5EF4-FFF2-40B4-BE49-F238E27FC236}">
                  <a16:creationId xmlns:a16="http://schemas.microsoft.com/office/drawing/2014/main" id="{1B77DD18-D617-C4EB-5FB5-B29374670F15}"/>
                </a:ext>
              </a:extLst>
            </p:cNvPr>
            <p:cNvCxnSpPr>
              <a:cxnSpLocks/>
            </p:cNvCxnSpPr>
            <p:nvPr/>
          </p:nvCxnSpPr>
          <p:spPr>
            <a:xfrm>
              <a:off x="648862" y="524786"/>
              <a:ext cx="5724637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ZoneTexte 4">
            <a:extLst>
              <a:ext uri="{FF2B5EF4-FFF2-40B4-BE49-F238E27FC236}">
                <a16:creationId xmlns:a16="http://schemas.microsoft.com/office/drawing/2014/main" id="{5F15F11E-784F-A4FA-B929-C1A16C5F97A0}"/>
              </a:ext>
            </a:extLst>
          </p:cNvPr>
          <p:cNvSpPr txBox="1"/>
          <p:nvPr/>
        </p:nvSpPr>
        <p:spPr>
          <a:xfrm>
            <a:off x="685527" y="1144098"/>
            <a:ext cx="517239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i="1" kern="4900" dirty="0">
                <a:latin typeface="Ubuntu Light" panose="020B0304030602030204" pitchFamily="34" charset="0"/>
              </a:rPr>
              <a:t>dé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141CD70E-6465-9461-A926-D4967978F192}"/>
              </a:ext>
            </a:extLst>
          </p:cNvPr>
          <p:cNvSpPr txBox="1"/>
          <p:nvPr/>
        </p:nvSpPr>
        <p:spPr>
          <a:xfrm>
            <a:off x="4416288" y="1144098"/>
            <a:ext cx="721918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i="1" kern="4900" dirty="0" err="1">
                <a:latin typeface="Ubuntu Light" panose="020B0304030602030204" pitchFamily="34" charset="0"/>
              </a:rPr>
              <a:t>ation</a:t>
            </a:r>
            <a:r>
              <a:rPr lang="fr-FR" sz="1600" i="1" kern="4900" dirty="0">
                <a:latin typeface="Ubuntu Light" panose="020B0304030602030204" pitchFamily="34" charset="0"/>
              </a:rPr>
              <a:t> 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A189710E-3CD4-B9A2-2AFA-B48357BBC469}"/>
              </a:ext>
            </a:extLst>
          </p:cNvPr>
          <p:cNvSpPr txBox="1"/>
          <p:nvPr/>
        </p:nvSpPr>
        <p:spPr>
          <a:xfrm>
            <a:off x="1590747" y="1144098"/>
            <a:ext cx="809206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i="1" kern="4900" dirty="0">
                <a:latin typeface="Ubuntu Light" panose="020B0304030602030204" pitchFamily="34" charset="0"/>
              </a:rPr>
              <a:t>nation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101DD9CF-EA91-F80F-4919-95D9F326AEE5}"/>
              </a:ext>
            </a:extLst>
          </p:cNvPr>
          <p:cNvSpPr txBox="1"/>
          <p:nvPr/>
        </p:nvSpPr>
        <p:spPr>
          <a:xfrm>
            <a:off x="2787934" y="1144098"/>
            <a:ext cx="443152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i="1" kern="4900" dirty="0">
                <a:latin typeface="Ubuntu Light" panose="020B0304030602030204" pitchFamily="34" charset="0"/>
              </a:rPr>
              <a:t>al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A7CEDEA8-5674-90CC-93E6-34CA340350DC}"/>
              </a:ext>
            </a:extLst>
          </p:cNvPr>
          <p:cNvSpPr txBox="1"/>
          <p:nvPr/>
        </p:nvSpPr>
        <p:spPr>
          <a:xfrm>
            <a:off x="3619067" y="1144098"/>
            <a:ext cx="409237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i="1" kern="4900" dirty="0" err="1">
                <a:latin typeface="Ubuntu Light" panose="020B0304030602030204" pitchFamily="34" charset="0"/>
              </a:rPr>
              <a:t>is</a:t>
            </a:r>
            <a:endParaRPr lang="fr-FR" sz="1600" i="1" kern="4900" dirty="0">
              <a:latin typeface="Ubuntu Light" panose="020B0304030602030204" pitchFamily="34" charset="0"/>
            </a:endParaRP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9629EBB3-03E1-7645-96B4-6BE44996F015}"/>
              </a:ext>
            </a:extLst>
          </p:cNvPr>
          <p:cNvSpPr txBox="1"/>
          <p:nvPr/>
        </p:nvSpPr>
        <p:spPr>
          <a:xfrm>
            <a:off x="1217988" y="1144098"/>
            <a:ext cx="357537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b="1" i="1" kern="4900" dirty="0">
                <a:solidFill>
                  <a:srgbClr val="3CB99C"/>
                </a:solidFill>
                <a:latin typeface="Ubuntu" panose="020B0504030602030204" pitchFamily="34" charset="0"/>
              </a:rPr>
              <a:t>+</a:t>
            </a:r>
            <a:endParaRPr lang="fr-FR" sz="1600" i="1" kern="4900" dirty="0">
              <a:latin typeface="Ubuntu Light" panose="020B0304030602030204" pitchFamily="34" charset="0"/>
            </a:endParaRP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EBDCDDD8-1A16-3905-FE0F-8799E027EED4}"/>
              </a:ext>
            </a:extLst>
          </p:cNvPr>
          <p:cNvSpPr txBox="1"/>
          <p:nvPr/>
        </p:nvSpPr>
        <p:spPr>
          <a:xfrm>
            <a:off x="2415175" y="1144098"/>
            <a:ext cx="357537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b="1" i="1" kern="4900" dirty="0">
                <a:solidFill>
                  <a:srgbClr val="3CB99C"/>
                </a:solidFill>
                <a:latin typeface="Ubuntu" panose="020B0504030602030204" pitchFamily="34" charset="0"/>
              </a:rPr>
              <a:t>+</a:t>
            </a:r>
            <a:endParaRPr lang="fr-FR" sz="1600" i="1" kern="4900" dirty="0">
              <a:latin typeface="Ubuntu Light" panose="020B0304030602030204" pitchFamily="34" charset="0"/>
            </a:endParaRP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64A70CF9-E66B-79E6-370E-8BD8EC486A2F}"/>
              </a:ext>
            </a:extLst>
          </p:cNvPr>
          <p:cNvSpPr txBox="1"/>
          <p:nvPr/>
        </p:nvSpPr>
        <p:spPr>
          <a:xfrm>
            <a:off x="3246308" y="1144098"/>
            <a:ext cx="357537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b="1" i="1" kern="4900" dirty="0">
                <a:solidFill>
                  <a:srgbClr val="3CB99C"/>
                </a:solidFill>
                <a:latin typeface="Ubuntu" panose="020B0504030602030204" pitchFamily="34" charset="0"/>
              </a:rPr>
              <a:t>+</a:t>
            </a:r>
            <a:endParaRPr lang="fr-FR" sz="1600" i="1" kern="4900" dirty="0">
              <a:latin typeface="Ubuntu Light" panose="020B0304030602030204" pitchFamily="34" charset="0"/>
            </a:endParaRP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2AA136F9-BA2A-B933-C33D-EE152F9EAF73}"/>
              </a:ext>
            </a:extLst>
          </p:cNvPr>
          <p:cNvSpPr txBox="1"/>
          <p:nvPr/>
        </p:nvSpPr>
        <p:spPr>
          <a:xfrm>
            <a:off x="4043526" y="1144098"/>
            <a:ext cx="357537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b="1" i="1" kern="4900" dirty="0">
                <a:solidFill>
                  <a:srgbClr val="3CB99C"/>
                </a:solidFill>
                <a:latin typeface="Ubuntu" panose="020B0504030602030204" pitchFamily="34" charset="0"/>
              </a:rPr>
              <a:t>+</a:t>
            </a:r>
            <a:endParaRPr lang="fr-FR" sz="1600" i="1" kern="4900" dirty="0">
              <a:latin typeface="Ubuntu Light" panose="020B0304030602030204" pitchFamily="34" charset="0"/>
            </a:endParaRPr>
          </a:p>
        </p:txBody>
      </p:sp>
      <p:grpSp>
        <p:nvGrpSpPr>
          <p:cNvPr id="14" name="Groupe 13">
            <a:extLst>
              <a:ext uri="{FF2B5EF4-FFF2-40B4-BE49-F238E27FC236}">
                <a16:creationId xmlns:a16="http://schemas.microsoft.com/office/drawing/2014/main" id="{B6000831-3A12-8D23-4A3B-4F1C79DE76B3}"/>
              </a:ext>
            </a:extLst>
          </p:cNvPr>
          <p:cNvGrpSpPr/>
          <p:nvPr/>
        </p:nvGrpSpPr>
        <p:grpSpPr>
          <a:xfrm>
            <a:off x="680640" y="2552571"/>
            <a:ext cx="572538" cy="230832"/>
            <a:chOff x="1241989" y="2551413"/>
            <a:chExt cx="572538" cy="230832"/>
          </a:xfrm>
        </p:grpSpPr>
        <p:sp>
          <p:nvSpPr>
            <p:cNvPr id="15" name="Parallélogramme 14">
              <a:extLst>
                <a:ext uri="{FF2B5EF4-FFF2-40B4-BE49-F238E27FC236}">
                  <a16:creationId xmlns:a16="http://schemas.microsoft.com/office/drawing/2014/main" id="{43FAA6FF-0295-AAC6-46EE-E1E09532BB81}"/>
                </a:ext>
              </a:extLst>
            </p:cNvPr>
            <p:cNvSpPr/>
            <p:nvPr/>
          </p:nvSpPr>
          <p:spPr>
            <a:xfrm>
              <a:off x="1246871" y="2588954"/>
              <a:ext cx="562775" cy="155751"/>
            </a:xfrm>
            <a:prstGeom prst="parallelogram">
              <a:avLst/>
            </a:prstGeom>
            <a:solidFill>
              <a:srgbClr val="00426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6" name="ZoneTexte 15">
              <a:extLst>
                <a:ext uri="{FF2B5EF4-FFF2-40B4-BE49-F238E27FC236}">
                  <a16:creationId xmlns:a16="http://schemas.microsoft.com/office/drawing/2014/main" id="{F25A44B3-208A-7E8A-39C2-E0B39E25BC86}"/>
                </a:ext>
              </a:extLst>
            </p:cNvPr>
            <p:cNvSpPr txBox="1"/>
            <p:nvPr/>
          </p:nvSpPr>
          <p:spPr>
            <a:xfrm>
              <a:off x="1241989" y="2551413"/>
              <a:ext cx="572538" cy="2308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fr-FR" sz="900" b="1" dirty="0">
                  <a:solidFill>
                    <a:schemeClr val="bg1"/>
                  </a:solidFill>
                  <a:latin typeface="Ubuntu Light" panose="020B0304030602030204" pitchFamily="34" charset="0"/>
                </a:rPr>
                <a:t>préfixe</a:t>
              </a:r>
              <a:endParaRPr lang="fr-FR" sz="9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7" name="Groupe 16">
            <a:extLst>
              <a:ext uri="{FF2B5EF4-FFF2-40B4-BE49-F238E27FC236}">
                <a16:creationId xmlns:a16="http://schemas.microsoft.com/office/drawing/2014/main" id="{38162AE2-D435-0585-7105-5C3A0D91A4D4}"/>
              </a:ext>
            </a:extLst>
          </p:cNvPr>
          <p:cNvGrpSpPr/>
          <p:nvPr/>
        </p:nvGrpSpPr>
        <p:grpSpPr>
          <a:xfrm>
            <a:off x="1504950" y="2548349"/>
            <a:ext cx="2468441" cy="230832"/>
            <a:chOff x="1223813" y="2547851"/>
            <a:chExt cx="585833" cy="230832"/>
          </a:xfrm>
        </p:grpSpPr>
        <p:sp>
          <p:nvSpPr>
            <p:cNvPr id="18" name="Parallélogramme 17">
              <a:extLst>
                <a:ext uri="{FF2B5EF4-FFF2-40B4-BE49-F238E27FC236}">
                  <a16:creationId xmlns:a16="http://schemas.microsoft.com/office/drawing/2014/main" id="{69A4BA62-079E-8A28-A331-8C22FE6EF8ED}"/>
                </a:ext>
              </a:extLst>
            </p:cNvPr>
            <p:cNvSpPr/>
            <p:nvPr/>
          </p:nvSpPr>
          <p:spPr>
            <a:xfrm>
              <a:off x="1240123" y="2588954"/>
              <a:ext cx="569523" cy="155751"/>
            </a:xfrm>
            <a:prstGeom prst="parallelogram">
              <a:avLst/>
            </a:prstGeom>
            <a:solidFill>
              <a:srgbClr val="08808A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9" name="ZoneTexte 18">
              <a:extLst>
                <a:ext uri="{FF2B5EF4-FFF2-40B4-BE49-F238E27FC236}">
                  <a16:creationId xmlns:a16="http://schemas.microsoft.com/office/drawing/2014/main" id="{892D405A-A15A-8505-2A26-12B2D0E89E59}"/>
                </a:ext>
              </a:extLst>
            </p:cNvPr>
            <p:cNvSpPr txBox="1"/>
            <p:nvPr/>
          </p:nvSpPr>
          <p:spPr>
            <a:xfrm>
              <a:off x="1223813" y="2547851"/>
              <a:ext cx="585833" cy="2308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fr-FR" sz="900" b="1" dirty="0">
                  <a:solidFill>
                    <a:schemeClr val="bg1"/>
                  </a:solidFill>
                  <a:latin typeface="Ubuntu Light" panose="020B0304030602030204" pitchFamily="34" charset="0"/>
                </a:rPr>
                <a:t>base</a:t>
              </a:r>
              <a:endParaRPr lang="fr-FR" sz="9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20" name="Parenthèse fermante 19">
            <a:extLst>
              <a:ext uri="{FF2B5EF4-FFF2-40B4-BE49-F238E27FC236}">
                <a16:creationId xmlns:a16="http://schemas.microsoft.com/office/drawing/2014/main" id="{3CE087C9-E270-31B8-D968-836B7739543A}"/>
              </a:ext>
            </a:extLst>
          </p:cNvPr>
          <p:cNvSpPr/>
          <p:nvPr/>
        </p:nvSpPr>
        <p:spPr>
          <a:xfrm rot="5400000">
            <a:off x="2271568" y="863346"/>
            <a:ext cx="1049648" cy="2351907"/>
          </a:xfrm>
          <a:prstGeom prst="rightBracket">
            <a:avLst>
              <a:gd name="adj" fmla="val 0"/>
            </a:avLst>
          </a:prstGeom>
          <a:ln>
            <a:solidFill>
              <a:srgbClr val="08808A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1" name="Forme libre : forme 20">
            <a:extLst>
              <a:ext uri="{FF2B5EF4-FFF2-40B4-BE49-F238E27FC236}">
                <a16:creationId xmlns:a16="http://schemas.microsoft.com/office/drawing/2014/main" id="{E072D763-DA5E-6F5F-C100-A57EDF6EB654}"/>
              </a:ext>
            </a:extLst>
          </p:cNvPr>
          <p:cNvSpPr/>
          <p:nvPr/>
        </p:nvSpPr>
        <p:spPr>
          <a:xfrm>
            <a:off x="-2568" y="0"/>
            <a:ext cx="12194568" cy="6858001"/>
          </a:xfrm>
          <a:custGeom>
            <a:avLst/>
            <a:gdLst>
              <a:gd name="connsiteX0" fmla="*/ 1554259 w 12194568"/>
              <a:gd name="connsiteY0" fmla="*/ 1115683 h 6858000"/>
              <a:gd name="connsiteX1" fmla="*/ 1554259 w 12194568"/>
              <a:gd name="connsiteY1" fmla="*/ 2030083 h 6858000"/>
              <a:gd name="connsiteX2" fmla="*/ 3298983 w 12194568"/>
              <a:gd name="connsiteY2" fmla="*/ 2030083 h 6858000"/>
              <a:gd name="connsiteX3" fmla="*/ 3298983 w 12194568"/>
              <a:gd name="connsiteY3" fmla="*/ 1115683 h 6858000"/>
              <a:gd name="connsiteX4" fmla="*/ 0 w 12194568"/>
              <a:gd name="connsiteY4" fmla="*/ 0 h 6858000"/>
              <a:gd name="connsiteX5" fmla="*/ 12194568 w 12194568"/>
              <a:gd name="connsiteY5" fmla="*/ 0 h 6858000"/>
              <a:gd name="connsiteX6" fmla="*/ 12194568 w 12194568"/>
              <a:gd name="connsiteY6" fmla="*/ 6858000 h 6858000"/>
              <a:gd name="connsiteX7" fmla="*/ 0 w 12194568"/>
              <a:gd name="connsiteY7" fmla="*/ 6858000 h 6858000"/>
              <a:gd name="connsiteX0" fmla="*/ 1554259 w 12194568"/>
              <a:gd name="connsiteY0" fmla="*/ 1115683 h 6858000"/>
              <a:gd name="connsiteX1" fmla="*/ 1554259 w 12194568"/>
              <a:gd name="connsiteY1" fmla="*/ 2030083 h 6858000"/>
              <a:gd name="connsiteX2" fmla="*/ 4032408 w 12194568"/>
              <a:gd name="connsiteY2" fmla="*/ 2563483 h 6858000"/>
              <a:gd name="connsiteX3" fmla="*/ 3298983 w 12194568"/>
              <a:gd name="connsiteY3" fmla="*/ 1115683 h 6858000"/>
              <a:gd name="connsiteX4" fmla="*/ 1554259 w 12194568"/>
              <a:gd name="connsiteY4" fmla="*/ 1115683 h 6858000"/>
              <a:gd name="connsiteX5" fmla="*/ 0 w 12194568"/>
              <a:gd name="connsiteY5" fmla="*/ 0 h 6858000"/>
              <a:gd name="connsiteX6" fmla="*/ 12194568 w 12194568"/>
              <a:gd name="connsiteY6" fmla="*/ 0 h 6858000"/>
              <a:gd name="connsiteX7" fmla="*/ 12194568 w 12194568"/>
              <a:gd name="connsiteY7" fmla="*/ 6858000 h 6858000"/>
              <a:gd name="connsiteX8" fmla="*/ 0 w 12194568"/>
              <a:gd name="connsiteY8" fmla="*/ 6858000 h 6858000"/>
              <a:gd name="connsiteX9" fmla="*/ 0 w 12194568"/>
              <a:gd name="connsiteY9" fmla="*/ 0 h 6858000"/>
              <a:gd name="connsiteX0" fmla="*/ 1554259 w 12194568"/>
              <a:gd name="connsiteY0" fmla="*/ 1115683 h 6858000"/>
              <a:gd name="connsiteX1" fmla="*/ 1554259 w 12194568"/>
              <a:gd name="connsiteY1" fmla="*/ 2030083 h 6858000"/>
              <a:gd name="connsiteX2" fmla="*/ 4032408 w 12194568"/>
              <a:gd name="connsiteY2" fmla="*/ 2563483 h 6858000"/>
              <a:gd name="connsiteX3" fmla="*/ 4032408 w 12194568"/>
              <a:gd name="connsiteY3" fmla="*/ 1106158 h 6858000"/>
              <a:gd name="connsiteX4" fmla="*/ 1554259 w 12194568"/>
              <a:gd name="connsiteY4" fmla="*/ 1115683 h 6858000"/>
              <a:gd name="connsiteX5" fmla="*/ 0 w 12194568"/>
              <a:gd name="connsiteY5" fmla="*/ 0 h 6858000"/>
              <a:gd name="connsiteX6" fmla="*/ 12194568 w 12194568"/>
              <a:gd name="connsiteY6" fmla="*/ 0 h 6858000"/>
              <a:gd name="connsiteX7" fmla="*/ 12194568 w 12194568"/>
              <a:gd name="connsiteY7" fmla="*/ 6858000 h 6858000"/>
              <a:gd name="connsiteX8" fmla="*/ 0 w 12194568"/>
              <a:gd name="connsiteY8" fmla="*/ 6858000 h 6858000"/>
              <a:gd name="connsiteX9" fmla="*/ 0 w 12194568"/>
              <a:gd name="connsiteY9" fmla="*/ 0 h 6858000"/>
              <a:gd name="connsiteX0" fmla="*/ 1554259 w 12194568"/>
              <a:gd name="connsiteY0" fmla="*/ 1115683 h 6858000"/>
              <a:gd name="connsiteX1" fmla="*/ 1544734 w 12194568"/>
              <a:gd name="connsiteY1" fmla="*/ 2532527 h 6858000"/>
              <a:gd name="connsiteX2" fmla="*/ 4032408 w 12194568"/>
              <a:gd name="connsiteY2" fmla="*/ 2563483 h 6858000"/>
              <a:gd name="connsiteX3" fmla="*/ 4032408 w 12194568"/>
              <a:gd name="connsiteY3" fmla="*/ 1106158 h 6858000"/>
              <a:gd name="connsiteX4" fmla="*/ 1554259 w 12194568"/>
              <a:gd name="connsiteY4" fmla="*/ 1115683 h 6858000"/>
              <a:gd name="connsiteX5" fmla="*/ 0 w 12194568"/>
              <a:gd name="connsiteY5" fmla="*/ 0 h 6858000"/>
              <a:gd name="connsiteX6" fmla="*/ 12194568 w 12194568"/>
              <a:gd name="connsiteY6" fmla="*/ 0 h 6858000"/>
              <a:gd name="connsiteX7" fmla="*/ 12194568 w 12194568"/>
              <a:gd name="connsiteY7" fmla="*/ 6858000 h 6858000"/>
              <a:gd name="connsiteX8" fmla="*/ 0 w 12194568"/>
              <a:gd name="connsiteY8" fmla="*/ 6858000 h 6858000"/>
              <a:gd name="connsiteX9" fmla="*/ 0 w 12194568"/>
              <a:gd name="connsiteY9" fmla="*/ 0 h 6858000"/>
              <a:gd name="connsiteX0" fmla="*/ 1537590 w 12194568"/>
              <a:gd name="connsiteY0" fmla="*/ 1101396 h 6858000"/>
              <a:gd name="connsiteX1" fmla="*/ 1544734 w 12194568"/>
              <a:gd name="connsiteY1" fmla="*/ 2532527 h 6858000"/>
              <a:gd name="connsiteX2" fmla="*/ 4032408 w 12194568"/>
              <a:gd name="connsiteY2" fmla="*/ 2563483 h 6858000"/>
              <a:gd name="connsiteX3" fmla="*/ 4032408 w 12194568"/>
              <a:gd name="connsiteY3" fmla="*/ 1106158 h 6858000"/>
              <a:gd name="connsiteX4" fmla="*/ 1537590 w 12194568"/>
              <a:gd name="connsiteY4" fmla="*/ 1101396 h 6858000"/>
              <a:gd name="connsiteX5" fmla="*/ 0 w 12194568"/>
              <a:gd name="connsiteY5" fmla="*/ 0 h 6858000"/>
              <a:gd name="connsiteX6" fmla="*/ 12194568 w 12194568"/>
              <a:gd name="connsiteY6" fmla="*/ 0 h 6858000"/>
              <a:gd name="connsiteX7" fmla="*/ 12194568 w 12194568"/>
              <a:gd name="connsiteY7" fmla="*/ 6858000 h 6858000"/>
              <a:gd name="connsiteX8" fmla="*/ 0 w 12194568"/>
              <a:gd name="connsiteY8" fmla="*/ 6858000 h 6858000"/>
              <a:gd name="connsiteX9" fmla="*/ 0 w 12194568"/>
              <a:gd name="connsiteY9" fmla="*/ 0 h 6858000"/>
              <a:gd name="connsiteX0" fmla="*/ 1537590 w 12194568"/>
              <a:gd name="connsiteY0" fmla="*/ 1101396 h 6858000"/>
              <a:gd name="connsiteX1" fmla="*/ 1537590 w 12194568"/>
              <a:gd name="connsiteY1" fmla="*/ 2530146 h 6858000"/>
              <a:gd name="connsiteX2" fmla="*/ 4032408 w 12194568"/>
              <a:gd name="connsiteY2" fmla="*/ 2563483 h 6858000"/>
              <a:gd name="connsiteX3" fmla="*/ 4032408 w 12194568"/>
              <a:gd name="connsiteY3" fmla="*/ 1106158 h 6858000"/>
              <a:gd name="connsiteX4" fmla="*/ 1537590 w 12194568"/>
              <a:gd name="connsiteY4" fmla="*/ 1101396 h 6858000"/>
              <a:gd name="connsiteX5" fmla="*/ 0 w 12194568"/>
              <a:gd name="connsiteY5" fmla="*/ 0 h 6858000"/>
              <a:gd name="connsiteX6" fmla="*/ 12194568 w 12194568"/>
              <a:gd name="connsiteY6" fmla="*/ 0 h 6858000"/>
              <a:gd name="connsiteX7" fmla="*/ 12194568 w 12194568"/>
              <a:gd name="connsiteY7" fmla="*/ 6858000 h 6858000"/>
              <a:gd name="connsiteX8" fmla="*/ 0 w 12194568"/>
              <a:gd name="connsiteY8" fmla="*/ 6858000 h 6858000"/>
              <a:gd name="connsiteX9" fmla="*/ 0 w 12194568"/>
              <a:gd name="connsiteY9" fmla="*/ 0 h 6858000"/>
              <a:gd name="connsiteX0" fmla="*/ 1537590 w 12194568"/>
              <a:gd name="connsiteY0" fmla="*/ 1101396 h 6858000"/>
              <a:gd name="connsiteX1" fmla="*/ 1537590 w 12194568"/>
              <a:gd name="connsiteY1" fmla="*/ 2530146 h 6858000"/>
              <a:gd name="connsiteX2" fmla="*/ 4032408 w 12194568"/>
              <a:gd name="connsiteY2" fmla="*/ 2563483 h 6858000"/>
              <a:gd name="connsiteX3" fmla="*/ 4030027 w 12194568"/>
              <a:gd name="connsiteY3" fmla="*/ 1099014 h 6858000"/>
              <a:gd name="connsiteX4" fmla="*/ 1537590 w 12194568"/>
              <a:gd name="connsiteY4" fmla="*/ 1101396 h 6858000"/>
              <a:gd name="connsiteX5" fmla="*/ 0 w 12194568"/>
              <a:gd name="connsiteY5" fmla="*/ 0 h 6858000"/>
              <a:gd name="connsiteX6" fmla="*/ 12194568 w 12194568"/>
              <a:gd name="connsiteY6" fmla="*/ 0 h 6858000"/>
              <a:gd name="connsiteX7" fmla="*/ 12194568 w 12194568"/>
              <a:gd name="connsiteY7" fmla="*/ 6858000 h 6858000"/>
              <a:gd name="connsiteX8" fmla="*/ 0 w 12194568"/>
              <a:gd name="connsiteY8" fmla="*/ 6858000 h 6858000"/>
              <a:gd name="connsiteX9" fmla="*/ 0 w 12194568"/>
              <a:gd name="connsiteY9" fmla="*/ 0 h 6858000"/>
              <a:gd name="connsiteX0" fmla="*/ 1539972 w 12194568"/>
              <a:gd name="connsiteY0" fmla="*/ 1089490 h 6858000"/>
              <a:gd name="connsiteX1" fmla="*/ 1537590 w 12194568"/>
              <a:gd name="connsiteY1" fmla="*/ 2530146 h 6858000"/>
              <a:gd name="connsiteX2" fmla="*/ 4032408 w 12194568"/>
              <a:gd name="connsiteY2" fmla="*/ 2563483 h 6858000"/>
              <a:gd name="connsiteX3" fmla="*/ 4030027 w 12194568"/>
              <a:gd name="connsiteY3" fmla="*/ 1099014 h 6858000"/>
              <a:gd name="connsiteX4" fmla="*/ 1539972 w 12194568"/>
              <a:gd name="connsiteY4" fmla="*/ 1089490 h 6858000"/>
              <a:gd name="connsiteX5" fmla="*/ 0 w 12194568"/>
              <a:gd name="connsiteY5" fmla="*/ 0 h 6858000"/>
              <a:gd name="connsiteX6" fmla="*/ 12194568 w 12194568"/>
              <a:gd name="connsiteY6" fmla="*/ 0 h 6858000"/>
              <a:gd name="connsiteX7" fmla="*/ 12194568 w 12194568"/>
              <a:gd name="connsiteY7" fmla="*/ 6858000 h 6858000"/>
              <a:gd name="connsiteX8" fmla="*/ 0 w 12194568"/>
              <a:gd name="connsiteY8" fmla="*/ 6858000 h 6858000"/>
              <a:gd name="connsiteX9" fmla="*/ 0 w 12194568"/>
              <a:gd name="connsiteY9" fmla="*/ 0 h 6858000"/>
              <a:gd name="connsiteX0" fmla="*/ 1539972 w 12194568"/>
              <a:gd name="connsiteY0" fmla="*/ 1089490 h 6858000"/>
              <a:gd name="connsiteX1" fmla="*/ 1537590 w 12194568"/>
              <a:gd name="connsiteY1" fmla="*/ 2530146 h 6858000"/>
              <a:gd name="connsiteX2" fmla="*/ 4025264 w 12194568"/>
              <a:gd name="connsiteY2" fmla="*/ 2534908 h 6858000"/>
              <a:gd name="connsiteX3" fmla="*/ 4030027 w 12194568"/>
              <a:gd name="connsiteY3" fmla="*/ 1099014 h 6858000"/>
              <a:gd name="connsiteX4" fmla="*/ 1539972 w 12194568"/>
              <a:gd name="connsiteY4" fmla="*/ 1089490 h 6858000"/>
              <a:gd name="connsiteX5" fmla="*/ 0 w 12194568"/>
              <a:gd name="connsiteY5" fmla="*/ 0 h 6858000"/>
              <a:gd name="connsiteX6" fmla="*/ 12194568 w 12194568"/>
              <a:gd name="connsiteY6" fmla="*/ 0 h 6858000"/>
              <a:gd name="connsiteX7" fmla="*/ 12194568 w 12194568"/>
              <a:gd name="connsiteY7" fmla="*/ 6858000 h 6858000"/>
              <a:gd name="connsiteX8" fmla="*/ 0 w 12194568"/>
              <a:gd name="connsiteY8" fmla="*/ 6858000 h 6858000"/>
              <a:gd name="connsiteX9" fmla="*/ 0 w 12194568"/>
              <a:gd name="connsiteY9" fmla="*/ 0 h 6858000"/>
              <a:gd name="connsiteX0" fmla="*/ 435072 w 12194568"/>
              <a:gd name="connsiteY0" fmla="*/ 1178390 h 6858000"/>
              <a:gd name="connsiteX1" fmla="*/ 1537590 w 12194568"/>
              <a:gd name="connsiteY1" fmla="*/ 2530146 h 6858000"/>
              <a:gd name="connsiteX2" fmla="*/ 4025264 w 12194568"/>
              <a:gd name="connsiteY2" fmla="*/ 2534908 h 6858000"/>
              <a:gd name="connsiteX3" fmla="*/ 4030027 w 12194568"/>
              <a:gd name="connsiteY3" fmla="*/ 1099014 h 6858000"/>
              <a:gd name="connsiteX4" fmla="*/ 435072 w 12194568"/>
              <a:gd name="connsiteY4" fmla="*/ 1178390 h 6858000"/>
              <a:gd name="connsiteX5" fmla="*/ 0 w 12194568"/>
              <a:gd name="connsiteY5" fmla="*/ 0 h 6858000"/>
              <a:gd name="connsiteX6" fmla="*/ 12194568 w 12194568"/>
              <a:gd name="connsiteY6" fmla="*/ 0 h 6858000"/>
              <a:gd name="connsiteX7" fmla="*/ 12194568 w 12194568"/>
              <a:gd name="connsiteY7" fmla="*/ 6858000 h 6858000"/>
              <a:gd name="connsiteX8" fmla="*/ 0 w 12194568"/>
              <a:gd name="connsiteY8" fmla="*/ 6858000 h 6858000"/>
              <a:gd name="connsiteX9" fmla="*/ 0 w 12194568"/>
              <a:gd name="connsiteY9" fmla="*/ 0 h 6858000"/>
              <a:gd name="connsiteX0" fmla="*/ 435072 w 12194568"/>
              <a:gd name="connsiteY0" fmla="*/ 1178390 h 6858000"/>
              <a:gd name="connsiteX1" fmla="*/ 1537590 w 12194568"/>
              <a:gd name="connsiteY1" fmla="*/ 2530146 h 6858000"/>
              <a:gd name="connsiteX2" fmla="*/ 4025264 w 12194568"/>
              <a:gd name="connsiteY2" fmla="*/ 2534908 h 6858000"/>
              <a:gd name="connsiteX3" fmla="*/ 4106227 w 12194568"/>
              <a:gd name="connsiteY3" fmla="*/ 1187914 h 6858000"/>
              <a:gd name="connsiteX4" fmla="*/ 435072 w 12194568"/>
              <a:gd name="connsiteY4" fmla="*/ 1178390 h 6858000"/>
              <a:gd name="connsiteX5" fmla="*/ 0 w 12194568"/>
              <a:gd name="connsiteY5" fmla="*/ 0 h 6858000"/>
              <a:gd name="connsiteX6" fmla="*/ 12194568 w 12194568"/>
              <a:gd name="connsiteY6" fmla="*/ 0 h 6858000"/>
              <a:gd name="connsiteX7" fmla="*/ 12194568 w 12194568"/>
              <a:gd name="connsiteY7" fmla="*/ 6858000 h 6858000"/>
              <a:gd name="connsiteX8" fmla="*/ 0 w 12194568"/>
              <a:gd name="connsiteY8" fmla="*/ 6858000 h 6858000"/>
              <a:gd name="connsiteX9" fmla="*/ 0 w 12194568"/>
              <a:gd name="connsiteY9" fmla="*/ 0 h 6858000"/>
              <a:gd name="connsiteX0" fmla="*/ 435072 w 12194568"/>
              <a:gd name="connsiteY0" fmla="*/ 1178390 h 6858000"/>
              <a:gd name="connsiteX1" fmla="*/ 1537590 w 12194568"/>
              <a:gd name="connsiteY1" fmla="*/ 2530146 h 6858000"/>
              <a:gd name="connsiteX2" fmla="*/ 4098289 w 12194568"/>
              <a:gd name="connsiteY2" fmla="*/ 2820658 h 6858000"/>
              <a:gd name="connsiteX3" fmla="*/ 4106227 w 12194568"/>
              <a:gd name="connsiteY3" fmla="*/ 1187914 h 6858000"/>
              <a:gd name="connsiteX4" fmla="*/ 435072 w 12194568"/>
              <a:gd name="connsiteY4" fmla="*/ 1178390 h 6858000"/>
              <a:gd name="connsiteX5" fmla="*/ 0 w 12194568"/>
              <a:gd name="connsiteY5" fmla="*/ 0 h 6858000"/>
              <a:gd name="connsiteX6" fmla="*/ 12194568 w 12194568"/>
              <a:gd name="connsiteY6" fmla="*/ 0 h 6858000"/>
              <a:gd name="connsiteX7" fmla="*/ 12194568 w 12194568"/>
              <a:gd name="connsiteY7" fmla="*/ 6858000 h 6858000"/>
              <a:gd name="connsiteX8" fmla="*/ 0 w 12194568"/>
              <a:gd name="connsiteY8" fmla="*/ 6858000 h 6858000"/>
              <a:gd name="connsiteX9" fmla="*/ 0 w 12194568"/>
              <a:gd name="connsiteY9" fmla="*/ 0 h 6858000"/>
              <a:gd name="connsiteX0" fmla="*/ 435072 w 12194568"/>
              <a:gd name="connsiteY0" fmla="*/ 1178390 h 6858000"/>
              <a:gd name="connsiteX1" fmla="*/ 439040 w 12194568"/>
              <a:gd name="connsiteY1" fmla="*/ 2803196 h 6858000"/>
              <a:gd name="connsiteX2" fmla="*/ 4098289 w 12194568"/>
              <a:gd name="connsiteY2" fmla="*/ 2820658 h 6858000"/>
              <a:gd name="connsiteX3" fmla="*/ 4106227 w 12194568"/>
              <a:gd name="connsiteY3" fmla="*/ 1187914 h 6858000"/>
              <a:gd name="connsiteX4" fmla="*/ 435072 w 12194568"/>
              <a:gd name="connsiteY4" fmla="*/ 1178390 h 6858000"/>
              <a:gd name="connsiteX5" fmla="*/ 0 w 12194568"/>
              <a:gd name="connsiteY5" fmla="*/ 0 h 6858000"/>
              <a:gd name="connsiteX6" fmla="*/ 12194568 w 12194568"/>
              <a:gd name="connsiteY6" fmla="*/ 0 h 6858000"/>
              <a:gd name="connsiteX7" fmla="*/ 12194568 w 12194568"/>
              <a:gd name="connsiteY7" fmla="*/ 6858000 h 6858000"/>
              <a:gd name="connsiteX8" fmla="*/ 0 w 12194568"/>
              <a:gd name="connsiteY8" fmla="*/ 6858000 h 6858000"/>
              <a:gd name="connsiteX9" fmla="*/ 0 w 12194568"/>
              <a:gd name="connsiteY9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4568" h="6858000">
                <a:moveTo>
                  <a:pt x="435072" y="1178390"/>
                </a:moveTo>
                <a:cubicBezTo>
                  <a:pt x="437453" y="1655434"/>
                  <a:pt x="436659" y="2326152"/>
                  <a:pt x="439040" y="2803196"/>
                </a:cubicBezTo>
                <a:lnTo>
                  <a:pt x="4098289" y="2820658"/>
                </a:lnTo>
                <a:cubicBezTo>
                  <a:pt x="4097495" y="2332502"/>
                  <a:pt x="4107021" y="1676070"/>
                  <a:pt x="4106227" y="1187914"/>
                </a:cubicBezTo>
                <a:lnTo>
                  <a:pt x="435072" y="1178390"/>
                </a:lnTo>
                <a:close/>
                <a:moveTo>
                  <a:pt x="0" y="0"/>
                </a:moveTo>
                <a:lnTo>
                  <a:pt x="12194568" y="0"/>
                </a:lnTo>
                <a:lnTo>
                  <a:pt x="12194568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67059"/>
            </a:srgbClr>
          </a:solidFill>
          <a:ln w="1905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 dirty="0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64EF1100-0A89-2E3F-5E1A-E1C943626E40}"/>
              </a:ext>
            </a:extLst>
          </p:cNvPr>
          <p:cNvSpPr/>
          <p:nvPr/>
        </p:nvSpPr>
        <p:spPr>
          <a:xfrm>
            <a:off x="442701" y="1188435"/>
            <a:ext cx="3656845" cy="1622134"/>
          </a:xfrm>
          <a:prstGeom prst="rect">
            <a:avLst/>
          </a:prstGeom>
          <a:noFill/>
          <a:ln>
            <a:solidFill>
              <a:srgbClr val="3CB99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3" name="Diapo 4">
            <a:hlinkClick r:id="" action="ppaction://media"/>
            <a:extLst>
              <a:ext uri="{FF2B5EF4-FFF2-40B4-BE49-F238E27FC236}">
                <a16:creationId xmlns:a16="http://schemas.microsoft.com/office/drawing/2014/main" id="{4A36AD2B-9900-F5F3-36A1-8061E8E0175E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974712" y="2358965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582263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584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e 1">
            <a:extLst>
              <a:ext uri="{FF2B5EF4-FFF2-40B4-BE49-F238E27FC236}">
                <a16:creationId xmlns:a16="http://schemas.microsoft.com/office/drawing/2014/main" id="{A37B7F29-87D4-79C6-94EB-783BF4A411C5}"/>
              </a:ext>
            </a:extLst>
          </p:cNvPr>
          <p:cNvGrpSpPr/>
          <p:nvPr/>
        </p:nvGrpSpPr>
        <p:grpSpPr>
          <a:xfrm>
            <a:off x="526918" y="544102"/>
            <a:ext cx="6044084" cy="392436"/>
            <a:chOff x="561761" y="524786"/>
            <a:chExt cx="6044084" cy="392436"/>
          </a:xfrm>
        </p:grpSpPr>
        <p:sp>
          <p:nvSpPr>
            <p:cNvPr id="3" name="ZoneTexte 2">
              <a:extLst>
                <a:ext uri="{FF2B5EF4-FFF2-40B4-BE49-F238E27FC236}">
                  <a16:creationId xmlns:a16="http://schemas.microsoft.com/office/drawing/2014/main" id="{FBC737A7-95E6-3A83-9AF8-0C789DC4D870}"/>
                </a:ext>
              </a:extLst>
            </p:cNvPr>
            <p:cNvSpPr txBox="1"/>
            <p:nvPr/>
          </p:nvSpPr>
          <p:spPr>
            <a:xfrm>
              <a:off x="561761" y="609445"/>
              <a:ext cx="604408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400" b="1" dirty="0">
                  <a:latin typeface="Ubuntu Light" panose="020B0304030602030204" pitchFamily="34" charset="0"/>
                  <a:cs typeface="Arial" panose="020B0604020202020204" pitchFamily="34" charset="0"/>
                </a:rPr>
                <a:t>ANALYSE MORPHOLOGIQUE DU MOT DÉRIVÉ : </a:t>
              </a:r>
              <a:r>
                <a:rPr lang="fr-FR" sz="1400" b="1" dirty="0">
                  <a:solidFill>
                    <a:srgbClr val="08808A"/>
                  </a:solidFill>
                  <a:latin typeface="Ubuntu Light" panose="020B0304030602030204" pitchFamily="34" charset="0"/>
                  <a:cs typeface="Arial" panose="020B0604020202020204" pitchFamily="34" charset="0"/>
                </a:rPr>
                <a:t>DÉNATIONALISATION</a:t>
              </a:r>
              <a:r>
                <a:rPr lang="fr-FR" sz="1400" b="1" dirty="0">
                  <a:latin typeface="Ubuntu Light" panose="020B0304030602030204" pitchFamily="34" charset="0"/>
                  <a:cs typeface="Arial" panose="020B0604020202020204" pitchFamily="34" charset="0"/>
                </a:rPr>
                <a:t> </a:t>
              </a:r>
            </a:p>
          </p:txBody>
        </p:sp>
        <p:cxnSp>
          <p:nvCxnSpPr>
            <p:cNvPr id="4" name="Connecteur droit 3">
              <a:extLst>
                <a:ext uri="{FF2B5EF4-FFF2-40B4-BE49-F238E27FC236}">
                  <a16:creationId xmlns:a16="http://schemas.microsoft.com/office/drawing/2014/main" id="{344ED1EC-F9B1-ED66-7B1D-11751C129D10}"/>
                </a:ext>
              </a:extLst>
            </p:cNvPr>
            <p:cNvCxnSpPr>
              <a:cxnSpLocks/>
            </p:cNvCxnSpPr>
            <p:nvPr/>
          </p:nvCxnSpPr>
          <p:spPr>
            <a:xfrm>
              <a:off x="648862" y="524786"/>
              <a:ext cx="5724637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ZoneTexte 4">
            <a:extLst>
              <a:ext uri="{FF2B5EF4-FFF2-40B4-BE49-F238E27FC236}">
                <a16:creationId xmlns:a16="http://schemas.microsoft.com/office/drawing/2014/main" id="{12444C5D-B90D-2557-9FC5-D458D87F4CEF}"/>
              </a:ext>
            </a:extLst>
          </p:cNvPr>
          <p:cNvSpPr txBox="1"/>
          <p:nvPr/>
        </p:nvSpPr>
        <p:spPr>
          <a:xfrm>
            <a:off x="685527" y="1144098"/>
            <a:ext cx="517239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i="1" kern="4900" dirty="0">
                <a:latin typeface="Ubuntu Light" panose="020B0304030602030204" pitchFamily="34" charset="0"/>
              </a:rPr>
              <a:t>dé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95A65D51-530D-C49E-0A96-AE9D2CD8A47D}"/>
              </a:ext>
            </a:extLst>
          </p:cNvPr>
          <p:cNvSpPr txBox="1"/>
          <p:nvPr/>
        </p:nvSpPr>
        <p:spPr>
          <a:xfrm>
            <a:off x="4416288" y="1144098"/>
            <a:ext cx="721918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i="1" kern="4900" dirty="0" err="1">
                <a:latin typeface="Ubuntu Light" panose="020B0304030602030204" pitchFamily="34" charset="0"/>
              </a:rPr>
              <a:t>ation</a:t>
            </a:r>
            <a:r>
              <a:rPr lang="fr-FR" sz="1600" i="1" kern="4900" dirty="0">
                <a:latin typeface="Ubuntu Light" panose="020B0304030602030204" pitchFamily="34" charset="0"/>
              </a:rPr>
              <a:t> 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A22D5B91-1267-EF4A-D08A-CF4439B5D1A8}"/>
              </a:ext>
            </a:extLst>
          </p:cNvPr>
          <p:cNvSpPr txBox="1"/>
          <p:nvPr/>
        </p:nvSpPr>
        <p:spPr>
          <a:xfrm>
            <a:off x="1590747" y="1144098"/>
            <a:ext cx="809206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i="1" kern="4900" dirty="0">
                <a:latin typeface="Ubuntu Light" panose="020B0304030602030204" pitchFamily="34" charset="0"/>
              </a:rPr>
              <a:t>nation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74AC0F50-580B-F6CC-44C0-D0AF0BDEFF02}"/>
              </a:ext>
            </a:extLst>
          </p:cNvPr>
          <p:cNvSpPr txBox="1"/>
          <p:nvPr/>
        </p:nvSpPr>
        <p:spPr>
          <a:xfrm>
            <a:off x="2787934" y="1144098"/>
            <a:ext cx="443152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i="1" kern="4900" dirty="0">
                <a:latin typeface="Ubuntu Light" panose="020B0304030602030204" pitchFamily="34" charset="0"/>
              </a:rPr>
              <a:t>al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05E1F633-D270-C072-D95A-BBFF3917A911}"/>
              </a:ext>
            </a:extLst>
          </p:cNvPr>
          <p:cNvSpPr txBox="1"/>
          <p:nvPr/>
        </p:nvSpPr>
        <p:spPr>
          <a:xfrm>
            <a:off x="3619067" y="1144098"/>
            <a:ext cx="409237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i="1" kern="4900" dirty="0" err="1">
                <a:latin typeface="Ubuntu Light" panose="020B0304030602030204" pitchFamily="34" charset="0"/>
              </a:rPr>
              <a:t>is</a:t>
            </a:r>
            <a:endParaRPr lang="fr-FR" sz="1600" i="1" kern="4900" dirty="0">
              <a:latin typeface="Ubuntu Light" panose="020B0304030602030204" pitchFamily="34" charset="0"/>
            </a:endParaRP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EB509D54-33B3-02D2-FA22-0374E55B7416}"/>
              </a:ext>
            </a:extLst>
          </p:cNvPr>
          <p:cNvSpPr txBox="1"/>
          <p:nvPr/>
        </p:nvSpPr>
        <p:spPr>
          <a:xfrm>
            <a:off x="1217988" y="1144098"/>
            <a:ext cx="357537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b="1" i="1" kern="4900" dirty="0">
                <a:solidFill>
                  <a:srgbClr val="3CB99C"/>
                </a:solidFill>
                <a:latin typeface="Ubuntu" panose="020B0504030602030204" pitchFamily="34" charset="0"/>
              </a:rPr>
              <a:t>+</a:t>
            </a:r>
            <a:endParaRPr lang="fr-FR" sz="1600" i="1" kern="4900" dirty="0">
              <a:latin typeface="Ubuntu Light" panose="020B0304030602030204" pitchFamily="34" charset="0"/>
            </a:endParaRP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48990E54-F778-227D-4EC3-A8CCC0DBFE10}"/>
              </a:ext>
            </a:extLst>
          </p:cNvPr>
          <p:cNvSpPr txBox="1"/>
          <p:nvPr/>
        </p:nvSpPr>
        <p:spPr>
          <a:xfrm>
            <a:off x="2415175" y="1144098"/>
            <a:ext cx="357537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b="1" i="1" kern="4900" dirty="0">
                <a:solidFill>
                  <a:srgbClr val="3CB99C"/>
                </a:solidFill>
                <a:latin typeface="Ubuntu" panose="020B0504030602030204" pitchFamily="34" charset="0"/>
              </a:rPr>
              <a:t>+</a:t>
            </a:r>
            <a:endParaRPr lang="fr-FR" sz="1600" i="1" kern="4900" dirty="0">
              <a:latin typeface="Ubuntu Light" panose="020B0304030602030204" pitchFamily="34" charset="0"/>
            </a:endParaRP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07910ECD-7B31-9CD7-7781-C3B3C5CC1B5C}"/>
              </a:ext>
            </a:extLst>
          </p:cNvPr>
          <p:cNvSpPr txBox="1"/>
          <p:nvPr/>
        </p:nvSpPr>
        <p:spPr>
          <a:xfrm>
            <a:off x="3246308" y="1144098"/>
            <a:ext cx="357537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b="1" i="1" kern="4900" dirty="0">
                <a:solidFill>
                  <a:srgbClr val="3CB99C"/>
                </a:solidFill>
                <a:latin typeface="Ubuntu" panose="020B0504030602030204" pitchFamily="34" charset="0"/>
              </a:rPr>
              <a:t>+</a:t>
            </a:r>
            <a:endParaRPr lang="fr-FR" sz="1600" i="1" kern="4900" dirty="0">
              <a:latin typeface="Ubuntu Light" panose="020B0304030602030204" pitchFamily="34" charset="0"/>
            </a:endParaRP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95D24A47-1124-0B63-7CF9-5043FCF24486}"/>
              </a:ext>
            </a:extLst>
          </p:cNvPr>
          <p:cNvSpPr txBox="1"/>
          <p:nvPr/>
        </p:nvSpPr>
        <p:spPr>
          <a:xfrm>
            <a:off x="4043526" y="1144098"/>
            <a:ext cx="357537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b="1" i="1" kern="4900" dirty="0">
                <a:solidFill>
                  <a:srgbClr val="3CB99C"/>
                </a:solidFill>
                <a:latin typeface="Ubuntu" panose="020B0504030602030204" pitchFamily="34" charset="0"/>
              </a:rPr>
              <a:t>+</a:t>
            </a:r>
            <a:endParaRPr lang="fr-FR" sz="1600" i="1" kern="4900" dirty="0">
              <a:latin typeface="Ubuntu Light" panose="020B0304030602030204" pitchFamily="34" charset="0"/>
            </a:endParaRPr>
          </a:p>
        </p:txBody>
      </p:sp>
      <p:grpSp>
        <p:nvGrpSpPr>
          <p:cNvPr id="14" name="Groupe 13">
            <a:extLst>
              <a:ext uri="{FF2B5EF4-FFF2-40B4-BE49-F238E27FC236}">
                <a16:creationId xmlns:a16="http://schemas.microsoft.com/office/drawing/2014/main" id="{332F3438-66B1-ED62-DF95-DBE35067C4AC}"/>
              </a:ext>
            </a:extLst>
          </p:cNvPr>
          <p:cNvGrpSpPr/>
          <p:nvPr/>
        </p:nvGrpSpPr>
        <p:grpSpPr>
          <a:xfrm>
            <a:off x="4416288" y="3025844"/>
            <a:ext cx="572538" cy="230832"/>
            <a:chOff x="1241989" y="2551413"/>
            <a:chExt cx="572538" cy="230832"/>
          </a:xfrm>
        </p:grpSpPr>
        <p:sp>
          <p:nvSpPr>
            <p:cNvPr id="15" name="Parallélogramme 14">
              <a:extLst>
                <a:ext uri="{FF2B5EF4-FFF2-40B4-BE49-F238E27FC236}">
                  <a16:creationId xmlns:a16="http://schemas.microsoft.com/office/drawing/2014/main" id="{E80A44AD-3B3F-CABD-9539-A565C0819A46}"/>
                </a:ext>
              </a:extLst>
            </p:cNvPr>
            <p:cNvSpPr/>
            <p:nvPr/>
          </p:nvSpPr>
          <p:spPr>
            <a:xfrm>
              <a:off x="1246871" y="2588954"/>
              <a:ext cx="562775" cy="155751"/>
            </a:xfrm>
            <a:prstGeom prst="parallelogram">
              <a:avLst/>
            </a:prstGeom>
            <a:solidFill>
              <a:srgbClr val="00426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6" name="ZoneTexte 15">
              <a:extLst>
                <a:ext uri="{FF2B5EF4-FFF2-40B4-BE49-F238E27FC236}">
                  <a16:creationId xmlns:a16="http://schemas.microsoft.com/office/drawing/2014/main" id="{3F21D7AC-767E-701B-76CE-550ECBFFCC3B}"/>
                </a:ext>
              </a:extLst>
            </p:cNvPr>
            <p:cNvSpPr txBox="1"/>
            <p:nvPr/>
          </p:nvSpPr>
          <p:spPr>
            <a:xfrm>
              <a:off x="1241989" y="2551413"/>
              <a:ext cx="572538" cy="2308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fr-FR" sz="900" b="1" dirty="0">
                  <a:solidFill>
                    <a:schemeClr val="bg1"/>
                  </a:solidFill>
                  <a:latin typeface="Ubuntu Light" panose="020B0304030602030204" pitchFamily="34" charset="0"/>
                </a:rPr>
                <a:t>suffixe</a:t>
              </a:r>
              <a:endParaRPr lang="fr-FR" sz="9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7" name="Groupe 16">
            <a:extLst>
              <a:ext uri="{FF2B5EF4-FFF2-40B4-BE49-F238E27FC236}">
                <a16:creationId xmlns:a16="http://schemas.microsoft.com/office/drawing/2014/main" id="{33D5BB4C-EA2F-FA2E-3838-D9FAC1404A8C}"/>
              </a:ext>
            </a:extLst>
          </p:cNvPr>
          <p:cNvGrpSpPr/>
          <p:nvPr/>
        </p:nvGrpSpPr>
        <p:grpSpPr>
          <a:xfrm>
            <a:off x="588963" y="3022486"/>
            <a:ext cx="3384430" cy="230832"/>
            <a:chOff x="1237108" y="2547851"/>
            <a:chExt cx="572538" cy="230832"/>
          </a:xfrm>
        </p:grpSpPr>
        <p:sp>
          <p:nvSpPr>
            <p:cNvPr id="18" name="Parallélogramme 17">
              <a:extLst>
                <a:ext uri="{FF2B5EF4-FFF2-40B4-BE49-F238E27FC236}">
                  <a16:creationId xmlns:a16="http://schemas.microsoft.com/office/drawing/2014/main" id="{133AD054-1D58-56A8-33E8-18F19AF4E49E}"/>
                </a:ext>
              </a:extLst>
            </p:cNvPr>
            <p:cNvSpPr/>
            <p:nvPr/>
          </p:nvSpPr>
          <p:spPr>
            <a:xfrm>
              <a:off x="1246871" y="2588954"/>
              <a:ext cx="562775" cy="155751"/>
            </a:xfrm>
            <a:prstGeom prst="parallelogram">
              <a:avLst/>
            </a:prstGeom>
            <a:solidFill>
              <a:srgbClr val="08808A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9" name="ZoneTexte 18">
              <a:extLst>
                <a:ext uri="{FF2B5EF4-FFF2-40B4-BE49-F238E27FC236}">
                  <a16:creationId xmlns:a16="http://schemas.microsoft.com/office/drawing/2014/main" id="{1797F4B3-DAFC-42F8-C2F7-E2354F6E8C3F}"/>
                </a:ext>
              </a:extLst>
            </p:cNvPr>
            <p:cNvSpPr txBox="1"/>
            <p:nvPr/>
          </p:nvSpPr>
          <p:spPr>
            <a:xfrm>
              <a:off x="1237108" y="2547851"/>
              <a:ext cx="572538" cy="2308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fr-FR" sz="900" b="1" dirty="0">
                  <a:solidFill>
                    <a:schemeClr val="bg1"/>
                  </a:solidFill>
                  <a:latin typeface="Ubuntu Light" panose="020B0304030602030204" pitchFamily="34" charset="0"/>
                </a:rPr>
                <a:t>base</a:t>
              </a:r>
              <a:endParaRPr lang="fr-FR" sz="9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20" name="Parenthèse fermante 19">
            <a:extLst>
              <a:ext uri="{FF2B5EF4-FFF2-40B4-BE49-F238E27FC236}">
                <a16:creationId xmlns:a16="http://schemas.microsoft.com/office/drawing/2014/main" id="{8E2267A0-0E82-1B85-87E7-FE7856036044}"/>
              </a:ext>
            </a:extLst>
          </p:cNvPr>
          <p:cNvSpPr/>
          <p:nvPr/>
        </p:nvSpPr>
        <p:spPr>
          <a:xfrm rot="5400000">
            <a:off x="1559689" y="626025"/>
            <a:ext cx="1538071" cy="3286397"/>
          </a:xfrm>
          <a:prstGeom prst="rightBracket">
            <a:avLst>
              <a:gd name="adj" fmla="val 0"/>
            </a:avLst>
          </a:prstGeom>
          <a:ln>
            <a:solidFill>
              <a:srgbClr val="08808A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1" name="Forme libre : forme 20">
            <a:extLst>
              <a:ext uri="{FF2B5EF4-FFF2-40B4-BE49-F238E27FC236}">
                <a16:creationId xmlns:a16="http://schemas.microsoft.com/office/drawing/2014/main" id="{DF20C6DE-08E2-FE29-AB92-FEC2EC23C05D}"/>
              </a:ext>
            </a:extLst>
          </p:cNvPr>
          <p:cNvSpPr/>
          <p:nvPr/>
        </p:nvSpPr>
        <p:spPr>
          <a:xfrm>
            <a:off x="-2568" y="0"/>
            <a:ext cx="12194568" cy="6858001"/>
          </a:xfrm>
          <a:custGeom>
            <a:avLst/>
            <a:gdLst>
              <a:gd name="connsiteX0" fmla="*/ 1554259 w 12194568"/>
              <a:gd name="connsiteY0" fmla="*/ 1115683 h 6858000"/>
              <a:gd name="connsiteX1" fmla="*/ 1554259 w 12194568"/>
              <a:gd name="connsiteY1" fmla="*/ 2030083 h 6858000"/>
              <a:gd name="connsiteX2" fmla="*/ 3298983 w 12194568"/>
              <a:gd name="connsiteY2" fmla="*/ 2030083 h 6858000"/>
              <a:gd name="connsiteX3" fmla="*/ 3298983 w 12194568"/>
              <a:gd name="connsiteY3" fmla="*/ 1115683 h 6858000"/>
              <a:gd name="connsiteX4" fmla="*/ 0 w 12194568"/>
              <a:gd name="connsiteY4" fmla="*/ 0 h 6858000"/>
              <a:gd name="connsiteX5" fmla="*/ 12194568 w 12194568"/>
              <a:gd name="connsiteY5" fmla="*/ 0 h 6858000"/>
              <a:gd name="connsiteX6" fmla="*/ 12194568 w 12194568"/>
              <a:gd name="connsiteY6" fmla="*/ 6858000 h 6858000"/>
              <a:gd name="connsiteX7" fmla="*/ 0 w 12194568"/>
              <a:gd name="connsiteY7" fmla="*/ 6858000 h 6858000"/>
              <a:gd name="connsiteX0" fmla="*/ 1554259 w 12194568"/>
              <a:gd name="connsiteY0" fmla="*/ 1115683 h 6858000"/>
              <a:gd name="connsiteX1" fmla="*/ 1554259 w 12194568"/>
              <a:gd name="connsiteY1" fmla="*/ 2030083 h 6858000"/>
              <a:gd name="connsiteX2" fmla="*/ 4032408 w 12194568"/>
              <a:gd name="connsiteY2" fmla="*/ 2563483 h 6858000"/>
              <a:gd name="connsiteX3" fmla="*/ 3298983 w 12194568"/>
              <a:gd name="connsiteY3" fmla="*/ 1115683 h 6858000"/>
              <a:gd name="connsiteX4" fmla="*/ 1554259 w 12194568"/>
              <a:gd name="connsiteY4" fmla="*/ 1115683 h 6858000"/>
              <a:gd name="connsiteX5" fmla="*/ 0 w 12194568"/>
              <a:gd name="connsiteY5" fmla="*/ 0 h 6858000"/>
              <a:gd name="connsiteX6" fmla="*/ 12194568 w 12194568"/>
              <a:gd name="connsiteY6" fmla="*/ 0 h 6858000"/>
              <a:gd name="connsiteX7" fmla="*/ 12194568 w 12194568"/>
              <a:gd name="connsiteY7" fmla="*/ 6858000 h 6858000"/>
              <a:gd name="connsiteX8" fmla="*/ 0 w 12194568"/>
              <a:gd name="connsiteY8" fmla="*/ 6858000 h 6858000"/>
              <a:gd name="connsiteX9" fmla="*/ 0 w 12194568"/>
              <a:gd name="connsiteY9" fmla="*/ 0 h 6858000"/>
              <a:gd name="connsiteX0" fmla="*/ 1554259 w 12194568"/>
              <a:gd name="connsiteY0" fmla="*/ 1115683 h 6858000"/>
              <a:gd name="connsiteX1" fmla="*/ 1554259 w 12194568"/>
              <a:gd name="connsiteY1" fmla="*/ 2030083 h 6858000"/>
              <a:gd name="connsiteX2" fmla="*/ 4032408 w 12194568"/>
              <a:gd name="connsiteY2" fmla="*/ 2563483 h 6858000"/>
              <a:gd name="connsiteX3" fmla="*/ 4032408 w 12194568"/>
              <a:gd name="connsiteY3" fmla="*/ 1106158 h 6858000"/>
              <a:gd name="connsiteX4" fmla="*/ 1554259 w 12194568"/>
              <a:gd name="connsiteY4" fmla="*/ 1115683 h 6858000"/>
              <a:gd name="connsiteX5" fmla="*/ 0 w 12194568"/>
              <a:gd name="connsiteY5" fmla="*/ 0 h 6858000"/>
              <a:gd name="connsiteX6" fmla="*/ 12194568 w 12194568"/>
              <a:gd name="connsiteY6" fmla="*/ 0 h 6858000"/>
              <a:gd name="connsiteX7" fmla="*/ 12194568 w 12194568"/>
              <a:gd name="connsiteY7" fmla="*/ 6858000 h 6858000"/>
              <a:gd name="connsiteX8" fmla="*/ 0 w 12194568"/>
              <a:gd name="connsiteY8" fmla="*/ 6858000 h 6858000"/>
              <a:gd name="connsiteX9" fmla="*/ 0 w 12194568"/>
              <a:gd name="connsiteY9" fmla="*/ 0 h 6858000"/>
              <a:gd name="connsiteX0" fmla="*/ 1554259 w 12194568"/>
              <a:gd name="connsiteY0" fmla="*/ 1115683 h 6858000"/>
              <a:gd name="connsiteX1" fmla="*/ 1544734 w 12194568"/>
              <a:gd name="connsiteY1" fmla="*/ 2532527 h 6858000"/>
              <a:gd name="connsiteX2" fmla="*/ 4032408 w 12194568"/>
              <a:gd name="connsiteY2" fmla="*/ 2563483 h 6858000"/>
              <a:gd name="connsiteX3" fmla="*/ 4032408 w 12194568"/>
              <a:gd name="connsiteY3" fmla="*/ 1106158 h 6858000"/>
              <a:gd name="connsiteX4" fmla="*/ 1554259 w 12194568"/>
              <a:gd name="connsiteY4" fmla="*/ 1115683 h 6858000"/>
              <a:gd name="connsiteX5" fmla="*/ 0 w 12194568"/>
              <a:gd name="connsiteY5" fmla="*/ 0 h 6858000"/>
              <a:gd name="connsiteX6" fmla="*/ 12194568 w 12194568"/>
              <a:gd name="connsiteY6" fmla="*/ 0 h 6858000"/>
              <a:gd name="connsiteX7" fmla="*/ 12194568 w 12194568"/>
              <a:gd name="connsiteY7" fmla="*/ 6858000 h 6858000"/>
              <a:gd name="connsiteX8" fmla="*/ 0 w 12194568"/>
              <a:gd name="connsiteY8" fmla="*/ 6858000 h 6858000"/>
              <a:gd name="connsiteX9" fmla="*/ 0 w 12194568"/>
              <a:gd name="connsiteY9" fmla="*/ 0 h 6858000"/>
              <a:gd name="connsiteX0" fmla="*/ 1537590 w 12194568"/>
              <a:gd name="connsiteY0" fmla="*/ 1101396 h 6858000"/>
              <a:gd name="connsiteX1" fmla="*/ 1544734 w 12194568"/>
              <a:gd name="connsiteY1" fmla="*/ 2532527 h 6858000"/>
              <a:gd name="connsiteX2" fmla="*/ 4032408 w 12194568"/>
              <a:gd name="connsiteY2" fmla="*/ 2563483 h 6858000"/>
              <a:gd name="connsiteX3" fmla="*/ 4032408 w 12194568"/>
              <a:gd name="connsiteY3" fmla="*/ 1106158 h 6858000"/>
              <a:gd name="connsiteX4" fmla="*/ 1537590 w 12194568"/>
              <a:gd name="connsiteY4" fmla="*/ 1101396 h 6858000"/>
              <a:gd name="connsiteX5" fmla="*/ 0 w 12194568"/>
              <a:gd name="connsiteY5" fmla="*/ 0 h 6858000"/>
              <a:gd name="connsiteX6" fmla="*/ 12194568 w 12194568"/>
              <a:gd name="connsiteY6" fmla="*/ 0 h 6858000"/>
              <a:gd name="connsiteX7" fmla="*/ 12194568 w 12194568"/>
              <a:gd name="connsiteY7" fmla="*/ 6858000 h 6858000"/>
              <a:gd name="connsiteX8" fmla="*/ 0 w 12194568"/>
              <a:gd name="connsiteY8" fmla="*/ 6858000 h 6858000"/>
              <a:gd name="connsiteX9" fmla="*/ 0 w 12194568"/>
              <a:gd name="connsiteY9" fmla="*/ 0 h 6858000"/>
              <a:gd name="connsiteX0" fmla="*/ 1537590 w 12194568"/>
              <a:gd name="connsiteY0" fmla="*/ 1101396 h 6858000"/>
              <a:gd name="connsiteX1" fmla="*/ 1537590 w 12194568"/>
              <a:gd name="connsiteY1" fmla="*/ 2530146 h 6858000"/>
              <a:gd name="connsiteX2" fmla="*/ 4032408 w 12194568"/>
              <a:gd name="connsiteY2" fmla="*/ 2563483 h 6858000"/>
              <a:gd name="connsiteX3" fmla="*/ 4032408 w 12194568"/>
              <a:gd name="connsiteY3" fmla="*/ 1106158 h 6858000"/>
              <a:gd name="connsiteX4" fmla="*/ 1537590 w 12194568"/>
              <a:gd name="connsiteY4" fmla="*/ 1101396 h 6858000"/>
              <a:gd name="connsiteX5" fmla="*/ 0 w 12194568"/>
              <a:gd name="connsiteY5" fmla="*/ 0 h 6858000"/>
              <a:gd name="connsiteX6" fmla="*/ 12194568 w 12194568"/>
              <a:gd name="connsiteY6" fmla="*/ 0 h 6858000"/>
              <a:gd name="connsiteX7" fmla="*/ 12194568 w 12194568"/>
              <a:gd name="connsiteY7" fmla="*/ 6858000 h 6858000"/>
              <a:gd name="connsiteX8" fmla="*/ 0 w 12194568"/>
              <a:gd name="connsiteY8" fmla="*/ 6858000 h 6858000"/>
              <a:gd name="connsiteX9" fmla="*/ 0 w 12194568"/>
              <a:gd name="connsiteY9" fmla="*/ 0 h 6858000"/>
              <a:gd name="connsiteX0" fmla="*/ 1537590 w 12194568"/>
              <a:gd name="connsiteY0" fmla="*/ 1101396 h 6858000"/>
              <a:gd name="connsiteX1" fmla="*/ 1537590 w 12194568"/>
              <a:gd name="connsiteY1" fmla="*/ 2530146 h 6858000"/>
              <a:gd name="connsiteX2" fmla="*/ 4032408 w 12194568"/>
              <a:gd name="connsiteY2" fmla="*/ 2563483 h 6858000"/>
              <a:gd name="connsiteX3" fmla="*/ 4030027 w 12194568"/>
              <a:gd name="connsiteY3" fmla="*/ 1099014 h 6858000"/>
              <a:gd name="connsiteX4" fmla="*/ 1537590 w 12194568"/>
              <a:gd name="connsiteY4" fmla="*/ 1101396 h 6858000"/>
              <a:gd name="connsiteX5" fmla="*/ 0 w 12194568"/>
              <a:gd name="connsiteY5" fmla="*/ 0 h 6858000"/>
              <a:gd name="connsiteX6" fmla="*/ 12194568 w 12194568"/>
              <a:gd name="connsiteY6" fmla="*/ 0 h 6858000"/>
              <a:gd name="connsiteX7" fmla="*/ 12194568 w 12194568"/>
              <a:gd name="connsiteY7" fmla="*/ 6858000 h 6858000"/>
              <a:gd name="connsiteX8" fmla="*/ 0 w 12194568"/>
              <a:gd name="connsiteY8" fmla="*/ 6858000 h 6858000"/>
              <a:gd name="connsiteX9" fmla="*/ 0 w 12194568"/>
              <a:gd name="connsiteY9" fmla="*/ 0 h 6858000"/>
              <a:gd name="connsiteX0" fmla="*/ 1539972 w 12194568"/>
              <a:gd name="connsiteY0" fmla="*/ 1089490 h 6858000"/>
              <a:gd name="connsiteX1" fmla="*/ 1537590 w 12194568"/>
              <a:gd name="connsiteY1" fmla="*/ 2530146 h 6858000"/>
              <a:gd name="connsiteX2" fmla="*/ 4032408 w 12194568"/>
              <a:gd name="connsiteY2" fmla="*/ 2563483 h 6858000"/>
              <a:gd name="connsiteX3" fmla="*/ 4030027 w 12194568"/>
              <a:gd name="connsiteY3" fmla="*/ 1099014 h 6858000"/>
              <a:gd name="connsiteX4" fmla="*/ 1539972 w 12194568"/>
              <a:gd name="connsiteY4" fmla="*/ 1089490 h 6858000"/>
              <a:gd name="connsiteX5" fmla="*/ 0 w 12194568"/>
              <a:gd name="connsiteY5" fmla="*/ 0 h 6858000"/>
              <a:gd name="connsiteX6" fmla="*/ 12194568 w 12194568"/>
              <a:gd name="connsiteY6" fmla="*/ 0 h 6858000"/>
              <a:gd name="connsiteX7" fmla="*/ 12194568 w 12194568"/>
              <a:gd name="connsiteY7" fmla="*/ 6858000 h 6858000"/>
              <a:gd name="connsiteX8" fmla="*/ 0 w 12194568"/>
              <a:gd name="connsiteY8" fmla="*/ 6858000 h 6858000"/>
              <a:gd name="connsiteX9" fmla="*/ 0 w 12194568"/>
              <a:gd name="connsiteY9" fmla="*/ 0 h 6858000"/>
              <a:gd name="connsiteX0" fmla="*/ 1539972 w 12194568"/>
              <a:gd name="connsiteY0" fmla="*/ 1089490 h 6858000"/>
              <a:gd name="connsiteX1" fmla="*/ 1537590 w 12194568"/>
              <a:gd name="connsiteY1" fmla="*/ 2530146 h 6858000"/>
              <a:gd name="connsiteX2" fmla="*/ 4025264 w 12194568"/>
              <a:gd name="connsiteY2" fmla="*/ 2534908 h 6858000"/>
              <a:gd name="connsiteX3" fmla="*/ 4030027 w 12194568"/>
              <a:gd name="connsiteY3" fmla="*/ 1099014 h 6858000"/>
              <a:gd name="connsiteX4" fmla="*/ 1539972 w 12194568"/>
              <a:gd name="connsiteY4" fmla="*/ 1089490 h 6858000"/>
              <a:gd name="connsiteX5" fmla="*/ 0 w 12194568"/>
              <a:gd name="connsiteY5" fmla="*/ 0 h 6858000"/>
              <a:gd name="connsiteX6" fmla="*/ 12194568 w 12194568"/>
              <a:gd name="connsiteY6" fmla="*/ 0 h 6858000"/>
              <a:gd name="connsiteX7" fmla="*/ 12194568 w 12194568"/>
              <a:gd name="connsiteY7" fmla="*/ 6858000 h 6858000"/>
              <a:gd name="connsiteX8" fmla="*/ 0 w 12194568"/>
              <a:gd name="connsiteY8" fmla="*/ 6858000 h 6858000"/>
              <a:gd name="connsiteX9" fmla="*/ 0 w 12194568"/>
              <a:gd name="connsiteY9" fmla="*/ 0 h 6858000"/>
              <a:gd name="connsiteX0" fmla="*/ 406497 w 12194568"/>
              <a:gd name="connsiteY0" fmla="*/ 1222840 h 6858000"/>
              <a:gd name="connsiteX1" fmla="*/ 1537590 w 12194568"/>
              <a:gd name="connsiteY1" fmla="*/ 2530146 h 6858000"/>
              <a:gd name="connsiteX2" fmla="*/ 4025264 w 12194568"/>
              <a:gd name="connsiteY2" fmla="*/ 2534908 h 6858000"/>
              <a:gd name="connsiteX3" fmla="*/ 4030027 w 12194568"/>
              <a:gd name="connsiteY3" fmla="*/ 1099014 h 6858000"/>
              <a:gd name="connsiteX4" fmla="*/ 406497 w 12194568"/>
              <a:gd name="connsiteY4" fmla="*/ 1222840 h 6858000"/>
              <a:gd name="connsiteX5" fmla="*/ 0 w 12194568"/>
              <a:gd name="connsiteY5" fmla="*/ 0 h 6858000"/>
              <a:gd name="connsiteX6" fmla="*/ 12194568 w 12194568"/>
              <a:gd name="connsiteY6" fmla="*/ 0 h 6858000"/>
              <a:gd name="connsiteX7" fmla="*/ 12194568 w 12194568"/>
              <a:gd name="connsiteY7" fmla="*/ 6858000 h 6858000"/>
              <a:gd name="connsiteX8" fmla="*/ 0 w 12194568"/>
              <a:gd name="connsiteY8" fmla="*/ 6858000 h 6858000"/>
              <a:gd name="connsiteX9" fmla="*/ 0 w 12194568"/>
              <a:gd name="connsiteY9" fmla="*/ 0 h 6858000"/>
              <a:gd name="connsiteX0" fmla="*/ 406497 w 12194568"/>
              <a:gd name="connsiteY0" fmla="*/ 1222840 h 6858000"/>
              <a:gd name="connsiteX1" fmla="*/ 1537590 w 12194568"/>
              <a:gd name="connsiteY1" fmla="*/ 2530146 h 6858000"/>
              <a:gd name="connsiteX2" fmla="*/ 4025264 w 12194568"/>
              <a:gd name="connsiteY2" fmla="*/ 2534908 h 6858000"/>
              <a:gd name="connsiteX3" fmla="*/ 5115877 w 12194568"/>
              <a:gd name="connsiteY3" fmla="*/ 1194264 h 6858000"/>
              <a:gd name="connsiteX4" fmla="*/ 406497 w 12194568"/>
              <a:gd name="connsiteY4" fmla="*/ 1222840 h 6858000"/>
              <a:gd name="connsiteX5" fmla="*/ 0 w 12194568"/>
              <a:gd name="connsiteY5" fmla="*/ 0 h 6858000"/>
              <a:gd name="connsiteX6" fmla="*/ 12194568 w 12194568"/>
              <a:gd name="connsiteY6" fmla="*/ 0 h 6858000"/>
              <a:gd name="connsiteX7" fmla="*/ 12194568 w 12194568"/>
              <a:gd name="connsiteY7" fmla="*/ 6858000 h 6858000"/>
              <a:gd name="connsiteX8" fmla="*/ 0 w 12194568"/>
              <a:gd name="connsiteY8" fmla="*/ 6858000 h 6858000"/>
              <a:gd name="connsiteX9" fmla="*/ 0 w 12194568"/>
              <a:gd name="connsiteY9" fmla="*/ 0 h 6858000"/>
              <a:gd name="connsiteX0" fmla="*/ 406497 w 12194568"/>
              <a:gd name="connsiteY0" fmla="*/ 1222840 h 6858000"/>
              <a:gd name="connsiteX1" fmla="*/ 1537590 w 12194568"/>
              <a:gd name="connsiteY1" fmla="*/ 2530146 h 6858000"/>
              <a:gd name="connsiteX2" fmla="*/ 4025264 w 12194568"/>
              <a:gd name="connsiteY2" fmla="*/ 2534908 h 6858000"/>
              <a:gd name="connsiteX3" fmla="*/ 5156358 w 12194568"/>
              <a:gd name="connsiteY3" fmla="*/ 1194264 h 6858000"/>
              <a:gd name="connsiteX4" fmla="*/ 406497 w 12194568"/>
              <a:gd name="connsiteY4" fmla="*/ 1222840 h 6858000"/>
              <a:gd name="connsiteX5" fmla="*/ 0 w 12194568"/>
              <a:gd name="connsiteY5" fmla="*/ 0 h 6858000"/>
              <a:gd name="connsiteX6" fmla="*/ 12194568 w 12194568"/>
              <a:gd name="connsiteY6" fmla="*/ 0 h 6858000"/>
              <a:gd name="connsiteX7" fmla="*/ 12194568 w 12194568"/>
              <a:gd name="connsiteY7" fmla="*/ 6858000 h 6858000"/>
              <a:gd name="connsiteX8" fmla="*/ 0 w 12194568"/>
              <a:gd name="connsiteY8" fmla="*/ 6858000 h 6858000"/>
              <a:gd name="connsiteX9" fmla="*/ 0 w 12194568"/>
              <a:gd name="connsiteY9" fmla="*/ 0 h 6858000"/>
              <a:gd name="connsiteX0" fmla="*/ 406497 w 12194568"/>
              <a:gd name="connsiteY0" fmla="*/ 1222840 h 6858000"/>
              <a:gd name="connsiteX1" fmla="*/ 1537590 w 12194568"/>
              <a:gd name="connsiteY1" fmla="*/ 2530146 h 6858000"/>
              <a:gd name="connsiteX2" fmla="*/ 5156357 w 12194568"/>
              <a:gd name="connsiteY2" fmla="*/ 3327865 h 6858000"/>
              <a:gd name="connsiteX3" fmla="*/ 5156358 w 12194568"/>
              <a:gd name="connsiteY3" fmla="*/ 1194264 h 6858000"/>
              <a:gd name="connsiteX4" fmla="*/ 406497 w 12194568"/>
              <a:gd name="connsiteY4" fmla="*/ 1222840 h 6858000"/>
              <a:gd name="connsiteX5" fmla="*/ 0 w 12194568"/>
              <a:gd name="connsiteY5" fmla="*/ 0 h 6858000"/>
              <a:gd name="connsiteX6" fmla="*/ 12194568 w 12194568"/>
              <a:gd name="connsiteY6" fmla="*/ 0 h 6858000"/>
              <a:gd name="connsiteX7" fmla="*/ 12194568 w 12194568"/>
              <a:gd name="connsiteY7" fmla="*/ 6858000 h 6858000"/>
              <a:gd name="connsiteX8" fmla="*/ 0 w 12194568"/>
              <a:gd name="connsiteY8" fmla="*/ 6858000 h 6858000"/>
              <a:gd name="connsiteX9" fmla="*/ 0 w 12194568"/>
              <a:gd name="connsiteY9" fmla="*/ 0 h 6858000"/>
              <a:gd name="connsiteX0" fmla="*/ 406497 w 12194568"/>
              <a:gd name="connsiteY0" fmla="*/ 1222840 h 6858000"/>
              <a:gd name="connsiteX1" fmla="*/ 442215 w 12194568"/>
              <a:gd name="connsiteY1" fmla="*/ 3323102 h 6858000"/>
              <a:gd name="connsiteX2" fmla="*/ 5156357 w 12194568"/>
              <a:gd name="connsiteY2" fmla="*/ 3327865 h 6858000"/>
              <a:gd name="connsiteX3" fmla="*/ 5156358 w 12194568"/>
              <a:gd name="connsiteY3" fmla="*/ 1194264 h 6858000"/>
              <a:gd name="connsiteX4" fmla="*/ 406497 w 12194568"/>
              <a:gd name="connsiteY4" fmla="*/ 1222840 h 6858000"/>
              <a:gd name="connsiteX5" fmla="*/ 0 w 12194568"/>
              <a:gd name="connsiteY5" fmla="*/ 0 h 6858000"/>
              <a:gd name="connsiteX6" fmla="*/ 12194568 w 12194568"/>
              <a:gd name="connsiteY6" fmla="*/ 0 h 6858000"/>
              <a:gd name="connsiteX7" fmla="*/ 12194568 w 12194568"/>
              <a:gd name="connsiteY7" fmla="*/ 6858000 h 6858000"/>
              <a:gd name="connsiteX8" fmla="*/ 0 w 12194568"/>
              <a:gd name="connsiteY8" fmla="*/ 6858000 h 6858000"/>
              <a:gd name="connsiteX9" fmla="*/ 0 w 12194568"/>
              <a:gd name="connsiteY9" fmla="*/ 0 h 6858000"/>
              <a:gd name="connsiteX0" fmla="*/ 446978 w 12194568"/>
              <a:gd name="connsiteY0" fmla="*/ 1191884 h 6858000"/>
              <a:gd name="connsiteX1" fmla="*/ 442215 w 12194568"/>
              <a:gd name="connsiteY1" fmla="*/ 3323102 h 6858000"/>
              <a:gd name="connsiteX2" fmla="*/ 5156357 w 12194568"/>
              <a:gd name="connsiteY2" fmla="*/ 3327865 h 6858000"/>
              <a:gd name="connsiteX3" fmla="*/ 5156358 w 12194568"/>
              <a:gd name="connsiteY3" fmla="*/ 1194264 h 6858000"/>
              <a:gd name="connsiteX4" fmla="*/ 446978 w 12194568"/>
              <a:gd name="connsiteY4" fmla="*/ 1191884 h 6858000"/>
              <a:gd name="connsiteX5" fmla="*/ 0 w 12194568"/>
              <a:gd name="connsiteY5" fmla="*/ 0 h 6858000"/>
              <a:gd name="connsiteX6" fmla="*/ 12194568 w 12194568"/>
              <a:gd name="connsiteY6" fmla="*/ 0 h 6858000"/>
              <a:gd name="connsiteX7" fmla="*/ 12194568 w 12194568"/>
              <a:gd name="connsiteY7" fmla="*/ 6858000 h 6858000"/>
              <a:gd name="connsiteX8" fmla="*/ 0 w 12194568"/>
              <a:gd name="connsiteY8" fmla="*/ 6858000 h 6858000"/>
              <a:gd name="connsiteX9" fmla="*/ 0 w 12194568"/>
              <a:gd name="connsiteY9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4568" h="6858000">
                <a:moveTo>
                  <a:pt x="446978" y="1191884"/>
                </a:moveTo>
                <a:cubicBezTo>
                  <a:pt x="449359" y="1668928"/>
                  <a:pt x="439834" y="2846058"/>
                  <a:pt x="442215" y="3323102"/>
                </a:cubicBezTo>
                <a:lnTo>
                  <a:pt x="5156357" y="3327865"/>
                </a:lnTo>
                <a:cubicBezTo>
                  <a:pt x="5155563" y="2839709"/>
                  <a:pt x="5157152" y="1682420"/>
                  <a:pt x="5156358" y="1194264"/>
                </a:cubicBezTo>
                <a:lnTo>
                  <a:pt x="446978" y="1191884"/>
                </a:lnTo>
                <a:close/>
                <a:moveTo>
                  <a:pt x="0" y="0"/>
                </a:moveTo>
                <a:lnTo>
                  <a:pt x="12194568" y="0"/>
                </a:lnTo>
                <a:lnTo>
                  <a:pt x="12194568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67059"/>
            </a:srgbClr>
          </a:solidFill>
          <a:ln w="1905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 dirty="0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642CA923-DC5C-B26F-76B9-DB35C6A9325B}"/>
              </a:ext>
            </a:extLst>
          </p:cNvPr>
          <p:cNvSpPr/>
          <p:nvPr/>
        </p:nvSpPr>
        <p:spPr>
          <a:xfrm>
            <a:off x="440517" y="1191702"/>
            <a:ext cx="4711749" cy="2132411"/>
          </a:xfrm>
          <a:prstGeom prst="rect">
            <a:avLst/>
          </a:prstGeom>
          <a:noFill/>
          <a:ln>
            <a:solidFill>
              <a:srgbClr val="3CB99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3" name="Diapo 5">
            <a:hlinkClick r:id="" action="ppaction://media"/>
            <a:extLst>
              <a:ext uri="{FF2B5EF4-FFF2-40B4-BE49-F238E27FC236}">
                <a16:creationId xmlns:a16="http://schemas.microsoft.com/office/drawing/2014/main" id="{69ED3612-9F97-A20F-3632-6EE0825D8D3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751734" y="2833102"/>
            <a:ext cx="609601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5841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888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e 1">
            <a:extLst>
              <a:ext uri="{FF2B5EF4-FFF2-40B4-BE49-F238E27FC236}">
                <a16:creationId xmlns:a16="http://schemas.microsoft.com/office/drawing/2014/main" id="{8D24C178-CF87-2EF1-EF4D-D07FAAF8F4DA}"/>
              </a:ext>
            </a:extLst>
          </p:cNvPr>
          <p:cNvGrpSpPr/>
          <p:nvPr/>
        </p:nvGrpSpPr>
        <p:grpSpPr>
          <a:xfrm>
            <a:off x="526918" y="544102"/>
            <a:ext cx="6044084" cy="392436"/>
            <a:chOff x="561761" y="524786"/>
            <a:chExt cx="6044084" cy="392436"/>
          </a:xfrm>
        </p:grpSpPr>
        <p:sp>
          <p:nvSpPr>
            <p:cNvPr id="3" name="ZoneTexte 2">
              <a:extLst>
                <a:ext uri="{FF2B5EF4-FFF2-40B4-BE49-F238E27FC236}">
                  <a16:creationId xmlns:a16="http://schemas.microsoft.com/office/drawing/2014/main" id="{61A9659A-DDC0-6E82-F080-51EF56DFE891}"/>
                </a:ext>
              </a:extLst>
            </p:cNvPr>
            <p:cNvSpPr txBox="1"/>
            <p:nvPr/>
          </p:nvSpPr>
          <p:spPr>
            <a:xfrm>
              <a:off x="561761" y="609445"/>
              <a:ext cx="604408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400" b="1" dirty="0">
                  <a:latin typeface="Ubuntu Light" panose="020B0304030602030204" pitchFamily="34" charset="0"/>
                  <a:cs typeface="Arial" panose="020B0604020202020204" pitchFamily="34" charset="0"/>
                </a:rPr>
                <a:t>ANALYSE MORPHOLOGIQUE DU MOT DÉRIVÉ : </a:t>
              </a:r>
              <a:r>
                <a:rPr lang="fr-FR" sz="1400" b="1" dirty="0">
                  <a:solidFill>
                    <a:srgbClr val="08808A"/>
                  </a:solidFill>
                  <a:latin typeface="Ubuntu Light" panose="020B0304030602030204" pitchFamily="34" charset="0"/>
                  <a:cs typeface="Arial" panose="020B0604020202020204" pitchFamily="34" charset="0"/>
                </a:rPr>
                <a:t>DÉNATIONALISATION</a:t>
              </a:r>
              <a:r>
                <a:rPr lang="fr-FR" sz="1400" b="1" dirty="0">
                  <a:latin typeface="Ubuntu Light" panose="020B0304030602030204" pitchFamily="34" charset="0"/>
                  <a:cs typeface="Arial" panose="020B0604020202020204" pitchFamily="34" charset="0"/>
                </a:rPr>
                <a:t> </a:t>
              </a:r>
            </a:p>
          </p:txBody>
        </p:sp>
        <p:cxnSp>
          <p:nvCxnSpPr>
            <p:cNvPr id="4" name="Connecteur droit 3">
              <a:extLst>
                <a:ext uri="{FF2B5EF4-FFF2-40B4-BE49-F238E27FC236}">
                  <a16:creationId xmlns:a16="http://schemas.microsoft.com/office/drawing/2014/main" id="{AFDE1179-EB46-CAA4-04AC-F3794DEF93BB}"/>
                </a:ext>
              </a:extLst>
            </p:cNvPr>
            <p:cNvCxnSpPr>
              <a:cxnSpLocks/>
            </p:cNvCxnSpPr>
            <p:nvPr/>
          </p:nvCxnSpPr>
          <p:spPr>
            <a:xfrm>
              <a:off x="648862" y="524786"/>
              <a:ext cx="5724637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ZoneTexte 4">
            <a:extLst>
              <a:ext uri="{FF2B5EF4-FFF2-40B4-BE49-F238E27FC236}">
                <a16:creationId xmlns:a16="http://schemas.microsoft.com/office/drawing/2014/main" id="{E700C9C2-0626-C07F-2534-0D63EC8254F3}"/>
              </a:ext>
            </a:extLst>
          </p:cNvPr>
          <p:cNvSpPr txBox="1"/>
          <p:nvPr/>
        </p:nvSpPr>
        <p:spPr>
          <a:xfrm>
            <a:off x="685527" y="1144098"/>
            <a:ext cx="517239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i="1" kern="4900" dirty="0">
                <a:latin typeface="Ubuntu Light" panose="020B0304030602030204" pitchFamily="34" charset="0"/>
              </a:rPr>
              <a:t>dé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B1BDDB10-A090-4D95-BEE2-2572D8EF1296}"/>
              </a:ext>
            </a:extLst>
          </p:cNvPr>
          <p:cNvSpPr txBox="1"/>
          <p:nvPr/>
        </p:nvSpPr>
        <p:spPr>
          <a:xfrm>
            <a:off x="4416288" y="1144098"/>
            <a:ext cx="721918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i="1" kern="4900" dirty="0" err="1">
                <a:latin typeface="Ubuntu Light" panose="020B0304030602030204" pitchFamily="34" charset="0"/>
              </a:rPr>
              <a:t>ation</a:t>
            </a:r>
            <a:r>
              <a:rPr lang="fr-FR" sz="1600" i="1" kern="4900" dirty="0">
                <a:latin typeface="Ubuntu Light" panose="020B0304030602030204" pitchFamily="34" charset="0"/>
              </a:rPr>
              <a:t> 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D9F4A2CB-4361-33DD-6981-5A47A0D50289}"/>
              </a:ext>
            </a:extLst>
          </p:cNvPr>
          <p:cNvSpPr txBox="1"/>
          <p:nvPr/>
        </p:nvSpPr>
        <p:spPr>
          <a:xfrm>
            <a:off x="1590747" y="1144098"/>
            <a:ext cx="809206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i="1" kern="4900" dirty="0">
                <a:latin typeface="Ubuntu Light" panose="020B0304030602030204" pitchFamily="34" charset="0"/>
              </a:rPr>
              <a:t>nation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AFEC29DD-DB6F-9555-455B-C93CADE54F8E}"/>
              </a:ext>
            </a:extLst>
          </p:cNvPr>
          <p:cNvSpPr txBox="1"/>
          <p:nvPr/>
        </p:nvSpPr>
        <p:spPr>
          <a:xfrm>
            <a:off x="2787934" y="1144098"/>
            <a:ext cx="443152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i="1" kern="4900" dirty="0">
                <a:latin typeface="Ubuntu Light" panose="020B0304030602030204" pitchFamily="34" charset="0"/>
              </a:rPr>
              <a:t>al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89C9A6CF-3866-4BF2-4D79-2279B04AB876}"/>
              </a:ext>
            </a:extLst>
          </p:cNvPr>
          <p:cNvSpPr txBox="1"/>
          <p:nvPr/>
        </p:nvSpPr>
        <p:spPr>
          <a:xfrm>
            <a:off x="3619067" y="1144098"/>
            <a:ext cx="409237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i="1" kern="4900" dirty="0" err="1">
                <a:latin typeface="Ubuntu Light" panose="020B0304030602030204" pitchFamily="34" charset="0"/>
              </a:rPr>
              <a:t>is</a:t>
            </a:r>
            <a:endParaRPr lang="fr-FR" sz="1600" i="1" kern="4900" dirty="0">
              <a:latin typeface="Ubuntu Light" panose="020B0304030602030204" pitchFamily="34" charset="0"/>
            </a:endParaRP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CB8B8BB6-232F-141C-8988-80838C0AB4E7}"/>
              </a:ext>
            </a:extLst>
          </p:cNvPr>
          <p:cNvSpPr txBox="1"/>
          <p:nvPr/>
        </p:nvSpPr>
        <p:spPr>
          <a:xfrm>
            <a:off x="1217988" y="1144098"/>
            <a:ext cx="357537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b="1" i="1" kern="4900" dirty="0">
                <a:solidFill>
                  <a:srgbClr val="3CB99C"/>
                </a:solidFill>
                <a:latin typeface="Ubuntu" panose="020B0504030602030204" pitchFamily="34" charset="0"/>
              </a:rPr>
              <a:t>+</a:t>
            </a:r>
            <a:endParaRPr lang="fr-FR" sz="1600" i="1" kern="4900" dirty="0">
              <a:latin typeface="Ubuntu Light" panose="020B0304030602030204" pitchFamily="34" charset="0"/>
            </a:endParaRP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D386D35A-FFB3-6E78-D23E-6790E6A9918E}"/>
              </a:ext>
            </a:extLst>
          </p:cNvPr>
          <p:cNvSpPr txBox="1"/>
          <p:nvPr/>
        </p:nvSpPr>
        <p:spPr>
          <a:xfrm>
            <a:off x="2415175" y="1144098"/>
            <a:ext cx="357537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b="1" i="1" kern="4900" dirty="0">
                <a:solidFill>
                  <a:srgbClr val="3CB99C"/>
                </a:solidFill>
                <a:latin typeface="Ubuntu" panose="020B0504030602030204" pitchFamily="34" charset="0"/>
              </a:rPr>
              <a:t>+</a:t>
            </a:r>
            <a:endParaRPr lang="fr-FR" sz="1600" i="1" kern="4900" dirty="0">
              <a:latin typeface="Ubuntu Light" panose="020B0304030602030204" pitchFamily="34" charset="0"/>
            </a:endParaRP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C48A52ED-D784-9271-3E68-395F29D1E445}"/>
              </a:ext>
            </a:extLst>
          </p:cNvPr>
          <p:cNvSpPr txBox="1"/>
          <p:nvPr/>
        </p:nvSpPr>
        <p:spPr>
          <a:xfrm>
            <a:off x="3246308" y="1144098"/>
            <a:ext cx="357537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b="1" i="1" kern="4900" dirty="0">
                <a:solidFill>
                  <a:srgbClr val="3CB99C"/>
                </a:solidFill>
                <a:latin typeface="Ubuntu" panose="020B0504030602030204" pitchFamily="34" charset="0"/>
              </a:rPr>
              <a:t>+</a:t>
            </a:r>
            <a:endParaRPr lang="fr-FR" sz="1600" i="1" kern="4900" dirty="0">
              <a:latin typeface="Ubuntu Light" panose="020B0304030602030204" pitchFamily="34" charset="0"/>
            </a:endParaRP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41702214-2078-599E-3B93-99A7BA44257C}"/>
              </a:ext>
            </a:extLst>
          </p:cNvPr>
          <p:cNvSpPr txBox="1"/>
          <p:nvPr/>
        </p:nvSpPr>
        <p:spPr>
          <a:xfrm>
            <a:off x="4043526" y="1144098"/>
            <a:ext cx="357537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b="1" i="1" kern="4900" dirty="0">
                <a:solidFill>
                  <a:srgbClr val="3CB99C"/>
                </a:solidFill>
                <a:latin typeface="Ubuntu" panose="020B0504030602030204" pitchFamily="34" charset="0"/>
              </a:rPr>
              <a:t>+</a:t>
            </a:r>
            <a:endParaRPr lang="fr-FR" sz="1600" i="1" kern="4900" dirty="0">
              <a:latin typeface="Ubuntu Light" panose="020B0304030602030204" pitchFamily="34" charset="0"/>
            </a:endParaRPr>
          </a:p>
        </p:txBody>
      </p:sp>
      <p:grpSp>
        <p:nvGrpSpPr>
          <p:cNvPr id="14" name="Groupe 13">
            <a:extLst>
              <a:ext uri="{FF2B5EF4-FFF2-40B4-BE49-F238E27FC236}">
                <a16:creationId xmlns:a16="http://schemas.microsoft.com/office/drawing/2014/main" id="{D17026AC-C57D-9B52-7F5A-F5F93AED1FEC}"/>
              </a:ext>
            </a:extLst>
          </p:cNvPr>
          <p:cNvGrpSpPr/>
          <p:nvPr/>
        </p:nvGrpSpPr>
        <p:grpSpPr>
          <a:xfrm>
            <a:off x="4416288" y="3025844"/>
            <a:ext cx="572538" cy="230832"/>
            <a:chOff x="1241989" y="2551413"/>
            <a:chExt cx="572538" cy="230832"/>
          </a:xfrm>
        </p:grpSpPr>
        <p:sp>
          <p:nvSpPr>
            <p:cNvPr id="15" name="Parallélogramme 14">
              <a:extLst>
                <a:ext uri="{FF2B5EF4-FFF2-40B4-BE49-F238E27FC236}">
                  <a16:creationId xmlns:a16="http://schemas.microsoft.com/office/drawing/2014/main" id="{70293A1F-EC26-D805-71BF-59897D845686}"/>
                </a:ext>
              </a:extLst>
            </p:cNvPr>
            <p:cNvSpPr/>
            <p:nvPr/>
          </p:nvSpPr>
          <p:spPr>
            <a:xfrm>
              <a:off x="1246871" y="2588954"/>
              <a:ext cx="562775" cy="155751"/>
            </a:xfrm>
            <a:prstGeom prst="parallelogram">
              <a:avLst/>
            </a:prstGeom>
            <a:solidFill>
              <a:srgbClr val="00426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6" name="ZoneTexte 15">
              <a:extLst>
                <a:ext uri="{FF2B5EF4-FFF2-40B4-BE49-F238E27FC236}">
                  <a16:creationId xmlns:a16="http://schemas.microsoft.com/office/drawing/2014/main" id="{4AA79D5C-E753-A3D8-C49D-804E54A64834}"/>
                </a:ext>
              </a:extLst>
            </p:cNvPr>
            <p:cNvSpPr txBox="1"/>
            <p:nvPr/>
          </p:nvSpPr>
          <p:spPr>
            <a:xfrm>
              <a:off x="1241989" y="2551413"/>
              <a:ext cx="572538" cy="2308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fr-FR" sz="900" b="1" dirty="0">
                  <a:solidFill>
                    <a:schemeClr val="bg1"/>
                  </a:solidFill>
                  <a:latin typeface="Ubuntu Light" panose="020B0304030602030204" pitchFamily="34" charset="0"/>
                </a:rPr>
                <a:t>suffixe</a:t>
              </a:r>
              <a:endParaRPr lang="fr-FR" sz="9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7" name="Groupe 16">
            <a:extLst>
              <a:ext uri="{FF2B5EF4-FFF2-40B4-BE49-F238E27FC236}">
                <a16:creationId xmlns:a16="http://schemas.microsoft.com/office/drawing/2014/main" id="{BFD40A58-8A5B-182A-AFA4-9FA83DDD83AE}"/>
              </a:ext>
            </a:extLst>
          </p:cNvPr>
          <p:cNvGrpSpPr/>
          <p:nvPr/>
        </p:nvGrpSpPr>
        <p:grpSpPr>
          <a:xfrm>
            <a:off x="588963" y="3022486"/>
            <a:ext cx="3384430" cy="230832"/>
            <a:chOff x="1237108" y="2547851"/>
            <a:chExt cx="572538" cy="230832"/>
          </a:xfrm>
        </p:grpSpPr>
        <p:sp>
          <p:nvSpPr>
            <p:cNvPr id="18" name="Parallélogramme 17">
              <a:extLst>
                <a:ext uri="{FF2B5EF4-FFF2-40B4-BE49-F238E27FC236}">
                  <a16:creationId xmlns:a16="http://schemas.microsoft.com/office/drawing/2014/main" id="{DFC72773-946D-8972-D65C-66D203BA4682}"/>
                </a:ext>
              </a:extLst>
            </p:cNvPr>
            <p:cNvSpPr/>
            <p:nvPr/>
          </p:nvSpPr>
          <p:spPr>
            <a:xfrm>
              <a:off x="1246871" y="2588954"/>
              <a:ext cx="562775" cy="155751"/>
            </a:xfrm>
            <a:prstGeom prst="parallelogram">
              <a:avLst/>
            </a:prstGeom>
            <a:solidFill>
              <a:srgbClr val="08808A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9" name="ZoneTexte 18">
              <a:extLst>
                <a:ext uri="{FF2B5EF4-FFF2-40B4-BE49-F238E27FC236}">
                  <a16:creationId xmlns:a16="http://schemas.microsoft.com/office/drawing/2014/main" id="{1406D483-7D44-8DD1-C760-9AC5150A30E1}"/>
                </a:ext>
              </a:extLst>
            </p:cNvPr>
            <p:cNvSpPr txBox="1"/>
            <p:nvPr/>
          </p:nvSpPr>
          <p:spPr>
            <a:xfrm>
              <a:off x="1237108" y="2547851"/>
              <a:ext cx="572538" cy="2308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fr-FR" sz="900" b="1" dirty="0">
                  <a:solidFill>
                    <a:schemeClr val="bg1"/>
                  </a:solidFill>
                  <a:latin typeface="Ubuntu Light" panose="020B0304030602030204" pitchFamily="34" charset="0"/>
                </a:rPr>
                <a:t>base</a:t>
              </a:r>
              <a:endParaRPr lang="fr-FR" sz="9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20" name="Forme libre : forme 19">
            <a:extLst>
              <a:ext uri="{FF2B5EF4-FFF2-40B4-BE49-F238E27FC236}">
                <a16:creationId xmlns:a16="http://schemas.microsoft.com/office/drawing/2014/main" id="{55A1313A-8A5A-4B41-5683-A5839B47CFBB}"/>
              </a:ext>
            </a:extLst>
          </p:cNvPr>
          <p:cNvSpPr/>
          <p:nvPr/>
        </p:nvSpPr>
        <p:spPr>
          <a:xfrm>
            <a:off x="-2568" y="0"/>
            <a:ext cx="12194568" cy="6858001"/>
          </a:xfrm>
          <a:custGeom>
            <a:avLst/>
            <a:gdLst>
              <a:gd name="connsiteX0" fmla="*/ 1554259 w 12194568"/>
              <a:gd name="connsiteY0" fmla="*/ 1115683 h 6858000"/>
              <a:gd name="connsiteX1" fmla="*/ 1554259 w 12194568"/>
              <a:gd name="connsiteY1" fmla="*/ 2030083 h 6858000"/>
              <a:gd name="connsiteX2" fmla="*/ 3298983 w 12194568"/>
              <a:gd name="connsiteY2" fmla="*/ 2030083 h 6858000"/>
              <a:gd name="connsiteX3" fmla="*/ 3298983 w 12194568"/>
              <a:gd name="connsiteY3" fmla="*/ 1115683 h 6858000"/>
              <a:gd name="connsiteX4" fmla="*/ 0 w 12194568"/>
              <a:gd name="connsiteY4" fmla="*/ 0 h 6858000"/>
              <a:gd name="connsiteX5" fmla="*/ 12194568 w 12194568"/>
              <a:gd name="connsiteY5" fmla="*/ 0 h 6858000"/>
              <a:gd name="connsiteX6" fmla="*/ 12194568 w 12194568"/>
              <a:gd name="connsiteY6" fmla="*/ 6858000 h 6858000"/>
              <a:gd name="connsiteX7" fmla="*/ 0 w 12194568"/>
              <a:gd name="connsiteY7" fmla="*/ 6858000 h 6858000"/>
              <a:gd name="connsiteX0" fmla="*/ 1554259 w 12194568"/>
              <a:gd name="connsiteY0" fmla="*/ 1115683 h 6858000"/>
              <a:gd name="connsiteX1" fmla="*/ 1554259 w 12194568"/>
              <a:gd name="connsiteY1" fmla="*/ 2030083 h 6858000"/>
              <a:gd name="connsiteX2" fmla="*/ 4032408 w 12194568"/>
              <a:gd name="connsiteY2" fmla="*/ 2563483 h 6858000"/>
              <a:gd name="connsiteX3" fmla="*/ 3298983 w 12194568"/>
              <a:gd name="connsiteY3" fmla="*/ 1115683 h 6858000"/>
              <a:gd name="connsiteX4" fmla="*/ 1554259 w 12194568"/>
              <a:gd name="connsiteY4" fmla="*/ 1115683 h 6858000"/>
              <a:gd name="connsiteX5" fmla="*/ 0 w 12194568"/>
              <a:gd name="connsiteY5" fmla="*/ 0 h 6858000"/>
              <a:gd name="connsiteX6" fmla="*/ 12194568 w 12194568"/>
              <a:gd name="connsiteY6" fmla="*/ 0 h 6858000"/>
              <a:gd name="connsiteX7" fmla="*/ 12194568 w 12194568"/>
              <a:gd name="connsiteY7" fmla="*/ 6858000 h 6858000"/>
              <a:gd name="connsiteX8" fmla="*/ 0 w 12194568"/>
              <a:gd name="connsiteY8" fmla="*/ 6858000 h 6858000"/>
              <a:gd name="connsiteX9" fmla="*/ 0 w 12194568"/>
              <a:gd name="connsiteY9" fmla="*/ 0 h 6858000"/>
              <a:gd name="connsiteX0" fmla="*/ 1554259 w 12194568"/>
              <a:gd name="connsiteY0" fmla="*/ 1115683 h 6858000"/>
              <a:gd name="connsiteX1" fmla="*/ 1554259 w 12194568"/>
              <a:gd name="connsiteY1" fmla="*/ 2030083 h 6858000"/>
              <a:gd name="connsiteX2" fmla="*/ 4032408 w 12194568"/>
              <a:gd name="connsiteY2" fmla="*/ 2563483 h 6858000"/>
              <a:gd name="connsiteX3" fmla="*/ 4032408 w 12194568"/>
              <a:gd name="connsiteY3" fmla="*/ 1106158 h 6858000"/>
              <a:gd name="connsiteX4" fmla="*/ 1554259 w 12194568"/>
              <a:gd name="connsiteY4" fmla="*/ 1115683 h 6858000"/>
              <a:gd name="connsiteX5" fmla="*/ 0 w 12194568"/>
              <a:gd name="connsiteY5" fmla="*/ 0 h 6858000"/>
              <a:gd name="connsiteX6" fmla="*/ 12194568 w 12194568"/>
              <a:gd name="connsiteY6" fmla="*/ 0 h 6858000"/>
              <a:gd name="connsiteX7" fmla="*/ 12194568 w 12194568"/>
              <a:gd name="connsiteY7" fmla="*/ 6858000 h 6858000"/>
              <a:gd name="connsiteX8" fmla="*/ 0 w 12194568"/>
              <a:gd name="connsiteY8" fmla="*/ 6858000 h 6858000"/>
              <a:gd name="connsiteX9" fmla="*/ 0 w 12194568"/>
              <a:gd name="connsiteY9" fmla="*/ 0 h 6858000"/>
              <a:gd name="connsiteX0" fmla="*/ 1554259 w 12194568"/>
              <a:gd name="connsiteY0" fmla="*/ 1115683 h 6858000"/>
              <a:gd name="connsiteX1" fmla="*/ 1544734 w 12194568"/>
              <a:gd name="connsiteY1" fmla="*/ 2532527 h 6858000"/>
              <a:gd name="connsiteX2" fmla="*/ 4032408 w 12194568"/>
              <a:gd name="connsiteY2" fmla="*/ 2563483 h 6858000"/>
              <a:gd name="connsiteX3" fmla="*/ 4032408 w 12194568"/>
              <a:gd name="connsiteY3" fmla="*/ 1106158 h 6858000"/>
              <a:gd name="connsiteX4" fmla="*/ 1554259 w 12194568"/>
              <a:gd name="connsiteY4" fmla="*/ 1115683 h 6858000"/>
              <a:gd name="connsiteX5" fmla="*/ 0 w 12194568"/>
              <a:gd name="connsiteY5" fmla="*/ 0 h 6858000"/>
              <a:gd name="connsiteX6" fmla="*/ 12194568 w 12194568"/>
              <a:gd name="connsiteY6" fmla="*/ 0 h 6858000"/>
              <a:gd name="connsiteX7" fmla="*/ 12194568 w 12194568"/>
              <a:gd name="connsiteY7" fmla="*/ 6858000 h 6858000"/>
              <a:gd name="connsiteX8" fmla="*/ 0 w 12194568"/>
              <a:gd name="connsiteY8" fmla="*/ 6858000 h 6858000"/>
              <a:gd name="connsiteX9" fmla="*/ 0 w 12194568"/>
              <a:gd name="connsiteY9" fmla="*/ 0 h 6858000"/>
              <a:gd name="connsiteX0" fmla="*/ 1537590 w 12194568"/>
              <a:gd name="connsiteY0" fmla="*/ 1101396 h 6858000"/>
              <a:gd name="connsiteX1" fmla="*/ 1544734 w 12194568"/>
              <a:gd name="connsiteY1" fmla="*/ 2532527 h 6858000"/>
              <a:gd name="connsiteX2" fmla="*/ 4032408 w 12194568"/>
              <a:gd name="connsiteY2" fmla="*/ 2563483 h 6858000"/>
              <a:gd name="connsiteX3" fmla="*/ 4032408 w 12194568"/>
              <a:gd name="connsiteY3" fmla="*/ 1106158 h 6858000"/>
              <a:gd name="connsiteX4" fmla="*/ 1537590 w 12194568"/>
              <a:gd name="connsiteY4" fmla="*/ 1101396 h 6858000"/>
              <a:gd name="connsiteX5" fmla="*/ 0 w 12194568"/>
              <a:gd name="connsiteY5" fmla="*/ 0 h 6858000"/>
              <a:gd name="connsiteX6" fmla="*/ 12194568 w 12194568"/>
              <a:gd name="connsiteY6" fmla="*/ 0 h 6858000"/>
              <a:gd name="connsiteX7" fmla="*/ 12194568 w 12194568"/>
              <a:gd name="connsiteY7" fmla="*/ 6858000 h 6858000"/>
              <a:gd name="connsiteX8" fmla="*/ 0 w 12194568"/>
              <a:gd name="connsiteY8" fmla="*/ 6858000 h 6858000"/>
              <a:gd name="connsiteX9" fmla="*/ 0 w 12194568"/>
              <a:gd name="connsiteY9" fmla="*/ 0 h 6858000"/>
              <a:gd name="connsiteX0" fmla="*/ 1537590 w 12194568"/>
              <a:gd name="connsiteY0" fmla="*/ 1101396 h 6858000"/>
              <a:gd name="connsiteX1" fmla="*/ 1537590 w 12194568"/>
              <a:gd name="connsiteY1" fmla="*/ 2530146 h 6858000"/>
              <a:gd name="connsiteX2" fmla="*/ 4032408 w 12194568"/>
              <a:gd name="connsiteY2" fmla="*/ 2563483 h 6858000"/>
              <a:gd name="connsiteX3" fmla="*/ 4032408 w 12194568"/>
              <a:gd name="connsiteY3" fmla="*/ 1106158 h 6858000"/>
              <a:gd name="connsiteX4" fmla="*/ 1537590 w 12194568"/>
              <a:gd name="connsiteY4" fmla="*/ 1101396 h 6858000"/>
              <a:gd name="connsiteX5" fmla="*/ 0 w 12194568"/>
              <a:gd name="connsiteY5" fmla="*/ 0 h 6858000"/>
              <a:gd name="connsiteX6" fmla="*/ 12194568 w 12194568"/>
              <a:gd name="connsiteY6" fmla="*/ 0 h 6858000"/>
              <a:gd name="connsiteX7" fmla="*/ 12194568 w 12194568"/>
              <a:gd name="connsiteY7" fmla="*/ 6858000 h 6858000"/>
              <a:gd name="connsiteX8" fmla="*/ 0 w 12194568"/>
              <a:gd name="connsiteY8" fmla="*/ 6858000 h 6858000"/>
              <a:gd name="connsiteX9" fmla="*/ 0 w 12194568"/>
              <a:gd name="connsiteY9" fmla="*/ 0 h 6858000"/>
              <a:gd name="connsiteX0" fmla="*/ 1537590 w 12194568"/>
              <a:gd name="connsiteY0" fmla="*/ 1101396 h 6858000"/>
              <a:gd name="connsiteX1" fmla="*/ 1537590 w 12194568"/>
              <a:gd name="connsiteY1" fmla="*/ 2530146 h 6858000"/>
              <a:gd name="connsiteX2" fmla="*/ 4032408 w 12194568"/>
              <a:gd name="connsiteY2" fmla="*/ 2563483 h 6858000"/>
              <a:gd name="connsiteX3" fmla="*/ 4030027 w 12194568"/>
              <a:gd name="connsiteY3" fmla="*/ 1099014 h 6858000"/>
              <a:gd name="connsiteX4" fmla="*/ 1537590 w 12194568"/>
              <a:gd name="connsiteY4" fmla="*/ 1101396 h 6858000"/>
              <a:gd name="connsiteX5" fmla="*/ 0 w 12194568"/>
              <a:gd name="connsiteY5" fmla="*/ 0 h 6858000"/>
              <a:gd name="connsiteX6" fmla="*/ 12194568 w 12194568"/>
              <a:gd name="connsiteY6" fmla="*/ 0 h 6858000"/>
              <a:gd name="connsiteX7" fmla="*/ 12194568 w 12194568"/>
              <a:gd name="connsiteY7" fmla="*/ 6858000 h 6858000"/>
              <a:gd name="connsiteX8" fmla="*/ 0 w 12194568"/>
              <a:gd name="connsiteY8" fmla="*/ 6858000 h 6858000"/>
              <a:gd name="connsiteX9" fmla="*/ 0 w 12194568"/>
              <a:gd name="connsiteY9" fmla="*/ 0 h 6858000"/>
              <a:gd name="connsiteX0" fmla="*/ 1539972 w 12194568"/>
              <a:gd name="connsiteY0" fmla="*/ 1089490 h 6858000"/>
              <a:gd name="connsiteX1" fmla="*/ 1537590 w 12194568"/>
              <a:gd name="connsiteY1" fmla="*/ 2530146 h 6858000"/>
              <a:gd name="connsiteX2" fmla="*/ 4032408 w 12194568"/>
              <a:gd name="connsiteY2" fmla="*/ 2563483 h 6858000"/>
              <a:gd name="connsiteX3" fmla="*/ 4030027 w 12194568"/>
              <a:gd name="connsiteY3" fmla="*/ 1099014 h 6858000"/>
              <a:gd name="connsiteX4" fmla="*/ 1539972 w 12194568"/>
              <a:gd name="connsiteY4" fmla="*/ 1089490 h 6858000"/>
              <a:gd name="connsiteX5" fmla="*/ 0 w 12194568"/>
              <a:gd name="connsiteY5" fmla="*/ 0 h 6858000"/>
              <a:gd name="connsiteX6" fmla="*/ 12194568 w 12194568"/>
              <a:gd name="connsiteY6" fmla="*/ 0 h 6858000"/>
              <a:gd name="connsiteX7" fmla="*/ 12194568 w 12194568"/>
              <a:gd name="connsiteY7" fmla="*/ 6858000 h 6858000"/>
              <a:gd name="connsiteX8" fmla="*/ 0 w 12194568"/>
              <a:gd name="connsiteY8" fmla="*/ 6858000 h 6858000"/>
              <a:gd name="connsiteX9" fmla="*/ 0 w 12194568"/>
              <a:gd name="connsiteY9" fmla="*/ 0 h 6858000"/>
              <a:gd name="connsiteX0" fmla="*/ 1539972 w 12194568"/>
              <a:gd name="connsiteY0" fmla="*/ 1089490 h 6858000"/>
              <a:gd name="connsiteX1" fmla="*/ 1537590 w 12194568"/>
              <a:gd name="connsiteY1" fmla="*/ 2530146 h 6858000"/>
              <a:gd name="connsiteX2" fmla="*/ 4025264 w 12194568"/>
              <a:gd name="connsiteY2" fmla="*/ 2534908 h 6858000"/>
              <a:gd name="connsiteX3" fmla="*/ 4030027 w 12194568"/>
              <a:gd name="connsiteY3" fmla="*/ 1099014 h 6858000"/>
              <a:gd name="connsiteX4" fmla="*/ 1539972 w 12194568"/>
              <a:gd name="connsiteY4" fmla="*/ 1089490 h 6858000"/>
              <a:gd name="connsiteX5" fmla="*/ 0 w 12194568"/>
              <a:gd name="connsiteY5" fmla="*/ 0 h 6858000"/>
              <a:gd name="connsiteX6" fmla="*/ 12194568 w 12194568"/>
              <a:gd name="connsiteY6" fmla="*/ 0 h 6858000"/>
              <a:gd name="connsiteX7" fmla="*/ 12194568 w 12194568"/>
              <a:gd name="connsiteY7" fmla="*/ 6858000 h 6858000"/>
              <a:gd name="connsiteX8" fmla="*/ 0 w 12194568"/>
              <a:gd name="connsiteY8" fmla="*/ 6858000 h 6858000"/>
              <a:gd name="connsiteX9" fmla="*/ 0 w 12194568"/>
              <a:gd name="connsiteY9" fmla="*/ 0 h 6858000"/>
              <a:gd name="connsiteX0" fmla="*/ 406497 w 12194568"/>
              <a:gd name="connsiteY0" fmla="*/ 1222840 h 6858000"/>
              <a:gd name="connsiteX1" fmla="*/ 1537590 w 12194568"/>
              <a:gd name="connsiteY1" fmla="*/ 2530146 h 6858000"/>
              <a:gd name="connsiteX2" fmla="*/ 4025264 w 12194568"/>
              <a:gd name="connsiteY2" fmla="*/ 2534908 h 6858000"/>
              <a:gd name="connsiteX3" fmla="*/ 4030027 w 12194568"/>
              <a:gd name="connsiteY3" fmla="*/ 1099014 h 6858000"/>
              <a:gd name="connsiteX4" fmla="*/ 406497 w 12194568"/>
              <a:gd name="connsiteY4" fmla="*/ 1222840 h 6858000"/>
              <a:gd name="connsiteX5" fmla="*/ 0 w 12194568"/>
              <a:gd name="connsiteY5" fmla="*/ 0 h 6858000"/>
              <a:gd name="connsiteX6" fmla="*/ 12194568 w 12194568"/>
              <a:gd name="connsiteY6" fmla="*/ 0 h 6858000"/>
              <a:gd name="connsiteX7" fmla="*/ 12194568 w 12194568"/>
              <a:gd name="connsiteY7" fmla="*/ 6858000 h 6858000"/>
              <a:gd name="connsiteX8" fmla="*/ 0 w 12194568"/>
              <a:gd name="connsiteY8" fmla="*/ 6858000 h 6858000"/>
              <a:gd name="connsiteX9" fmla="*/ 0 w 12194568"/>
              <a:gd name="connsiteY9" fmla="*/ 0 h 6858000"/>
              <a:gd name="connsiteX0" fmla="*/ 406497 w 12194568"/>
              <a:gd name="connsiteY0" fmla="*/ 1222840 h 6858000"/>
              <a:gd name="connsiteX1" fmla="*/ 1537590 w 12194568"/>
              <a:gd name="connsiteY1" fmla="*/ 2530146 h 6858000"/>
              <a:gd name="connsiteX2" fmla="*/ 4025264 w 12194568"/>
              <a:gd name="connsiteY2" fmla="*/ 2534908 h 6858000"/>
              <a:gd name="connsiteX3" fmla="*/ 5115877 w 12194568"/>
              <a:gd name="connsiteY3" fmla="*/ 1194264 h 6858000"/>
              <a:gd name="connsiteX4" fmla="*/ 406497 w 12194568"/>
              <a:gd name="connsiteY4" fmla="*/ 1222840 h 6858000"/>
              <a:gd name="connsiteX5" fmla="*/ 0 w 12194568"/>
              <a:gd name="connsiteY5" fmla="*/ 0 h 6858000"/>
              <a:gd name="connsiteX6" fmla="*/ 12194568 w 12194568"/>
              <a:gd name="connsiteY6" fmla="*/ 0 h 6858000"/>
              <a:gd name="connsiteX7" fmla="*/ 12194568 w 12194568"/>
              <a:gd name="connsiteY7" fmla="*/ 6858000 h 6858000"/>
              <a:gd name="connsiteX8" fmla="*/ 0 w 12194568"/>
              <a:gd name="connsiteY8" fmla="*/ 6858000 h 6858000"/>
              <a:gd name="connsiteX9" fmla="*/ 0 w 12194568"/>
              <a:gd name="connsiteY9" fmla="*/ 0 h 6858000"/>
              <a:gd name="connsiteX0" fmla="*/ 406497 w 12194568"/>
              <a:gd name="connsiteY0" fmla="*/ 1222840 h 6858000"/>
              <a:gd name="connsiteX1" fmla="*/ 1537590 w 12194568"/>
              <a:gd name="connsiteY1" fmla="*/ 2530146 h 6858000"/>
              <a:gd name="connsiteX2" fmla="*/ 4025264 w 12194568"/>
              <a:gd name="connsiteY2" fmla="*/ 2534908 h 6858000"/>
              <a:gd name="connsiteX3" fmla="*/ 5156358 w 12194568"/>
              <a:gd name="connsiteY3" fmla="*/ 1194264 h 6858000"/>
              <a:gd name="connsiteX4" fmla="*/ 406497 w 12194568"/>
              <a:gd name="connsiteY4" fmla="*/ 1222840 h 6858000"/>
              <a:gd name="connsiteX5" fmla="*/ 0 w 12194568"/>
              <a:gd name="connsiteY5" fmla="*/ 0 h 6858000"/>
              <a:gd name="connsiteX6" fmla="*/ 12194568 w 12194568"/>
              <a:gd name="connsiteY6" fmla="*/ 0 h 6858000"/>
              <a:gd name="connsiteX7" fmla="*/ 12194568 w 12194568"/>
              <a:gd name="connsiteY7" fmla="*/ 6858000 h 6858000"/>
              <a:gd name="connsiteX8" fmla="*/ 0 w 12194568"/>
              <a:gd name="connsiteY8" fmla="*/ 6858000 h 6858000"/>
              <a:gd name="connsiteX9" fmla="*/ 0 w 12194568"/>
              <a:gd name="connsiteY9" fmla="*/ 0 h 6858000"/>
              <a:gd name="connsiteX0" fmla="*/ 406497 w 12194568"/>
              <a:gd name="connsiteY0" fmla="*/ 1222840 h 6858000"/>
              <a:gd name="connsiteX1" fmla="*/ 1537590 w 12194568"/>
              <a:gd name="connsiteY1" fmla="*/ 2530146 h 6858000"/>
              <a:gd name="connsiteX2" fmla="*/ 5156357 w 12194568"/>
              <a:gd name="connsiteY2" fmla="*/ 3327865 h 6858000"/>
              <a:gd name="connsiteX3" fmla="*/ 5156358 w 12194568"/>
              <a:gd name="connsiteY3" fmla="*/ 1194264 h 6858000"/>
              <a:gd name="connsiteX4" fmla="*/ 406497 w 12194568"/>
              <a:gd name="connsiteY4" fmla="*/ 1222840 h 6858000"/>
              <a:gd name="connsiteX5" fmla="*/ 0 w 12194568"/>
              <a:gd name="connsiteY5" fmla="*/ 0 h 6858000"/>
              <a:gd name="connsiteX6" fmla="*/ 12194568 w 12194568"/>
              <a:gd name="connsiteY6" fmla="*/ 0 h 6858000"/>
              <a:gd name="connsiteX7" fmla="*/ 12194568 w 12194568"/>
              <a:gd name="connsiteY7" fmla="*/ 6858000 h 6858000"/>
              <a:gd name="connsiteX8" fmla="*/ 0 w 12194568"/>
              <a:gd name="connsiteY8" fmla="*/ 6858000 h 6858000"/>
              <a:gd name="connsiteX9" fmla="*/ 0 w 12194568"/>
              <a:gd name="connsiteY9" fmla="*/ 0 h 6858000"/>
              <a:gd name="connsiteX0" fmla="*/ 406497 w 12194568"/>
              <a:gd name="connsiteY0" fmla="*/ 1222840 h 6858000"/>
              <a:gd name="connsiteX1" fmla="*/ 442215 w 12194568"/>
              <a:gd name="connsiteY1" fmla="*/ 3323102 h 6858000"/>
              <a:gd name="connsiteX2" fmla="*/ 5156357 w 12194568"/>
              <a:gd name="connsiteY2" fmla="*/ 3327865 h 6858000"/>
              <a:gd name="connsiteX3" fmla="*/ 5156358 w 12194568"/>
              <a:gd name="connsiteY3" fmla="*/ 1194264 h 6858000"/>
              <a:gd name="connsiteX4" fmla="*/ 406497 w 12194568"/>
              <a:gd name="connsiteY4" fmla="*/ 1222840 h 6858000"/>
              <a:gd name="connsiteX5" fmla="*/ 0 w 12194568"/>
              <a:gd name="connsiteY5" fmla="*/ 0 h 6858000"/>
              <a:gd name="connsiteX6" fmla="*/ 12194568 w 12194568"/>
              <a:gd name="connsiteY6" fmla="*/ 0 h 6858000"/>
              <a:gd name="connsiteX7" fmla="*/ 12194568 w 12194568"/>
              <a:gd name="connsiteY7" fmla="*/ 6858000 h 6858000"/>
              <a:gd name="connsiteX8" fmla="*/ 0 w 12194568"/>
              <a:gd name="connsiteY8" fmla="*/ 6858000 h 6858000"/>
              <a:gd name="connsiteX9" fmla="*/ 0 w 12194568"/>
              <a:gd name="connsiteY9" fmla="*/ 0 h 6858000"/>
              <a:gd name="connsiteX0" fmla="*/ 446978 w 12194568"/>
              <a:gd name="connsiteY0" fmla="*/ 1191884 h 6858000"/>
              <a:gd name="connsiteX1" fmla="*/ 442215 w 12194568"/>
              <a:gd name="connsiteY1" fmla="*/ 3323102 h 6858000"/>
              <a:gd name="connsiteX2" fmla="*/ 5156357 w 12194568"/>
              <a:gd name="connsiteY2" fmla="*/ 3327865 h 6858000"/>
              <a:gd name="connsiteX3" fmla="*/ 5156358 w 12194568"/>
              <a:gd name="connsiteY3" fmla="*/ 1194264 h 6858000"/>
              <a:gd name="connsiteX4" fmla="*/ 446978 w 12194568"/>
              <a:gd name="connsiteY4" fmla="*/ 1191884 h 6858000"/>
              <a:gd name="connsiteX5" fmla="*/ 0 w 12194568"/>
              <a:gd name="connsiteY5" fmla="*/ 0 h 6858000"/>
              <a:gd name="connsiteX6" fmla="*/ 12194568 w 12194568"/>
              <a:gd name="connsiteY6" fmla="*/ 0 h 6858000"/>
              <a:gd name="connsiteX7" fmla="*/ 12194568 w 12194568"/>
              <a:gd name="connsiteY7" fmla="*/ 6858000 h 6858000"/>
              <a:gd name="connsiteX8" fmla="*/ 0 w 12194568"/>
              <a:gd name="connsiteY8" fmla="*/ 6858000 h 6858000"/>
              <a:gd name="connsiteX9" fmla="*/ 0 w 12194568"/>
              <a:gd name="connsiteY9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4568" h="6858000">
                <a:moveTo>
                  <a:pt x="446978" y="1191884"/>
                </a:moveTo>
                <a:cubicBezTo>
                  <a:pt x="449359" y="1668928"/>
                  <a:pt x="439834" y="2846058"/>
                  <a:pt x="442215" y="3323102"/>
                </a:cubicBezTo>
                <a:lnTo>
                  <a:pt x="5156357" y="3327865"/>
                </a:lnTo>
                <a:cubicBezTo>
                  <a:pt x="5155563" y="2839709"/>
                  <a:pt x="5157152" y="1682420"/>
                  <a:pt x="5156358" y="1194264"/>
                </a:cubicBezTo>
                <a:lnTo>
                  <a:pt x="446978" y="1191884"/>
                </a:lnTo>
                <a:close/>
                <a:moveTo>
                  <a:pt x="0" y="0"/>
                </a:moveTo>
                <a:lnTo>
                  <a:pt x="12194568" y="0"/>
                </a:lnTo>
                <a:lnTo>
                  <a:pt x="12194568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67059"/>
            </a:srgbClr>
          </a:solidFill>
          <a:ln w="1905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 dirty="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63066ED6-5A01-6322-4683-393E94E2288A}"/>
              </a:ext>
            </a:extLst>
          </p:cNvPr>
          <p:cNvSpPr/>
          <p:nvPr/>
        </p:nvSpPr>
        <p:spPr>
          <a:xfrm>
            <a:off x="440517" y="1191702"/>
            <a:ext cx="4711749" cy="2132411"/>
          </a:xfrm>
          <a:prstGeom prst="rect">
            <a:avLst/>
          </a:prstGeom>
          <a:noFill/>
          <a:ln>
            <a:solidFill>
              <a:srgbClr val="3CB99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22" name="Groupe 21">
            <a:extLst>
              <a:ext uri="{FF2B5EF4-FFF2-40B4-BE49-F238E27FC236}">
                <a16:creationId xmlns:a16="http://schemas.microsoft.com/office/drawing/2014/main" id="{463A06D5-2EC8-414B-A486-D61C10F6B319}"/>
              </a:ext>
            </a:extLst>
          </p:cNvPr>
          <p:cNvGrpSpPr/>
          <p:nvPr/>
        </p:nvGrpSpPr>
        <p:grpSpPr>
          <a:xfrm>
            <a:off x="2680299" y="1604835"/>
            <a:ext cx="572538" cy="230832"/>
            <a:chOff x="1241989" y="2551413"/>
            <a:chExt cx="572538" cy="230832"/>
          </a:xfrm>
        </p:grpSpPr>
        <p:sp>
          <p:nvSpPr>
            <p:cNvPr id="23" name="Parallélogramme 22">
              <a:extLst>
                <a:ext uri="{FF2B5EF4-FFF2-40B4-BE49-F238E27FC236}">
                  <a16:creationId xmlns:a16="http://schemas.microsoft.com/office/drawing/2014/main" id="{A3201E10-3FB6-9FA7-BBC7-7C8EF75053E5}"/>
                </a:ext>
              </a:extLst>
            </p:cNvPr>
            <p:cNvSpPr/>
            <p:nvPr/>
          </p:nvSpPr>
          <p:spPr>
            <a:xfrm>
              <a:off x="1246871" y="2588954"/>
              <a:ext cx="562775" cy="155751"/>
            </a:xfrm>
            <a:prstGeom prst="parallelogram">
              <a:avLst/>
            </a:prstGeom>
            <a:solidFill>
              <a:srgbClr val="00426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4" name="ZoneTexte 23">
              <a:extLst>
                <a:ext uri="{FF2B5EF4-FFF2-40B4-BE49-F238E27FC236}">
                  <a16:creationId xmlns:a16="http://schemas.microsoft.com/office/drawing/2014/main" id="{E42F729D-A246-283D-17E0-306CFB47DCD2}"/>
                </a:ext>
              </a:extLst>
            </p:cNvPr>
            <p:cNvSpPr txBox="1"/>
            <p:nvPr/>
          </p:nvSpPr>
          <p:spPr>
            <a:xfrm>
              <a:off x="1241989" y="2551413"/>
              <a:ext cx="572538" cy="2308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fr-FR" sz="900" b="1" dirty="0">
                  <a:solidFill>
                    <a:schemeClr val="bg1"/>
                  </a:solidFill>
                  <a:latin typeface="Ubuntu Light" panose="020B0304030602030204" pitchFamily="34" charset="0"/>
                </a:rPr>
                <a:t>suffixe</a:t>
              </a:r>
              <a:endParaRPr lang="fr-FR" sz="9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5" name="Groupe 24">
            <a:extLst>
              <a:ext uri="{FF2B5EF4-FFF2-40B4-BE49-F238E27FC236}">
                <a16:creationId xmlns:a16="http://schemas.microsoft.com/office/drawing/2014/main" id="{84F8FD1A-9C55-5B3B-915E-5EA23C1DB941}"/>
              </a:ext>
            </a:extLst>
          </p:cNvPr>
          <p:cNvGrpSpPr/>
          <p:nvPr/>
        </p:nvGrpSpPr>
        <p:grpSpPr>
          <a:xfrm>
            <a:off x="1560971" y="1600076"/>
            <a:ext cx="839654" cy="230832"/>
            <a:chOff x="1237108" y="2547851"/>
            <a:chExt cx="572538" cy="230832"/>
          </a:xfrm>
        </p:grpSpPr>
        <p:sp>
          <p:nvSpPr>
            <p:cNvPr id="26" name="Parallélogramme 25">
              <a:extLst>
                <a:ext uri="{FF2B5EF4-FFF2-40B4-BE49-F238E27FC236}">
                  <a16:creationId xmlns:a16="http://schemas.microsoft.com/office/drawing/2014/main" id="{3DEC9699-D4B8-08BD-7560-38777795F2CF}"/>
                </a:ext>
              </a:extLst>
            </p:cNvPr>
            <p:cNvSpPr/>
            <p:nvPr/>
          </p:nvSpPr>
          <p:spPr>
            <a:xfrm>
              <a:off x="1246871" y="2588954"/>
              <a:ext cx="562775" cy="155751"/>
            </a:xfrm>
            <a:prstGeom prst="parallelogram">
              <a:avLst/>
            </a:prstGeom>
            <a:solidFill>
              <a:srgbClr val="08808A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7" name="ZoneTexte 26">
              <a:extLst>
                <a:ext uri="{FF2B5EF4-FFF2-40B4-BE49-F238E27FC236}">
                  <a16:creationId xmlns:a16="http://schemas.microsoft.com/office/drawing/2014/main" id="{6402A3C1-C574-5BE9-4087-55E578A28556}"/>
                </a:ext>
              </a:extLst>
            </p:cNvPr>
            <p:cNvSpPr txBox="1"/>
            <p:nvPr/>
          </p:nvSpPr>
          <p:spPr>
            <a:xfrm>
              <a:off x="1237108" y="2547851"/>
              <a:ext cx="572538" cy="2308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fr-FR" sz="900" b="1" dirty="0">
                  <a:solidFill>
                    <a:schemeClr val="bg1"/>
                  </a:solidFill>
                  <a:latin typeface="Ubuntu Light" panose="020B0304030602030204" pitchFamily="34" charset="0"/>
                </a:rPr>
                <a:t>base</a:t>
              </a:r>
              <a:endParaRPr lang="fr-FR" sz="9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8" name="Groupe 27">
            <a:extLst>
              <a:ext uri="{FF2B5EF4-FFF2-40B4-BE49-F238E27FC236}">
                <a16:creationId xmlns:a16="http://schemas.microsoft.com/office/drawing/2014/main" id="{EF683766-C187-8771-3694-385272912396}"/>
              </a:ext>
            </a:extLst>
          </p:cNvPr>
          <p:cNvGrpSpPr/>
          <p:nvPr/>
        </p:nvGrpSpPr>
        <p:grpSpPr>
          <a:xfrm>
            <a:off x="3410499" y="2077907"/>
            <a:ext cx="574799" cy="230832"/>
            <a:chOff x="1251633" y="2551413"/>
            <a:chExt cx="574799" cy="230832"/>
          </a:xfrm>
        </p:grpSpPr>
        <p:sp>
          <p:nvSpPr>
            <p:cNvPr id="29" name="Parallélogramme 28">
              <a:extLst>
                <a:ext uri="{FF2B5EF4-FFF2-40B4-BE49-F238E27FC236}">
                  <a16:creationId xmlns:a16="http://schemas.microsoft.com/office/drawing/2014/main" id="{1393A468-1A6B-0322-BE87-C9CB0BD2C79D}"/>
                </a:ext>
              </a:extLst>
            </p:cNvPr>
            <p:cNvSpPr/>
            <p:nvPr/>
          </p:nvSpPr>
          <p:spPr>
            <a:xfrm>
              <a:off x="1251633" y="2588954"/>
              <a:ext cx="562775" cy="155751"/>
            </a:xfrm>
            <a:prstGeom prst="parallelogram">
              <a:avLst/>
            </a:prstGeom>
            <a:solidFill>
              <a:srgbClr val="00426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0" name="ZoneTexte 29">
              <a:extLst>
                <a:ext uri="{FF2B5EF4-FFF2-40B4-BE49-F238E27FC236}">
                  <a16:creationId xmlns:a16="http://schemas.microsoft.com/office/drawing/2014/main" id="{F63DF462-5B5C-F3A8-2BA7-0743C4F8E21C}"/>
                </a:ext>
              </a:extLst>
            </p:cNvPr>
            <p:cNvSpPr txBox="1"/>
            <p:nvPr/>
          </p:nvSpPr>
          <p:spPr>
            <a:xfrm>
              <a:off x="1253894" y="2551413"/>
              <a:ext cx="572538" cy="2308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fr-FR" sz="900" b="1" dirty="0">
                  <a:solidFill>
                    <a:schemeClr val="bg1"/>
                  </a:solidFill>
                  <a:latin typeface="Ubuntu Light" panose="020B0304030602030204" pitchFamily="34" charset="0"/>
                </a:rPr>
                <a:t>suffixe</a:t>
              </a:r>
              <a:endParaRPr lang="fr-FR" sz="9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1" name="Groupe 30">
            <a:extLst>
              <a:ext uri="{FF2B5EF4-FFF2-40B4-BE49-F238E27FC236}">
                <a16:creationId xmlns:a16="http://schemas.microsoft.com/office/drawing/2014/main" id="{1589F1F2-A32C-07D0-27F9-27D046E221E1}"/>
              </a:ext>
            </a:extLst>
          </p:cNvPr>
          <p:cNvGrpSpPr/>
          <p:nvPr/>
        </p:nvGrpSpPr>
        <p:grpSpPr>
          <a:xfrm>
            <a:off x="1560971" y="2074213"/>
            <a:ext cx="1679255" cy="230832"/>
            <a:chOff x="1237108" y="2547851"/>
            <a:chExt cx="572538" cy="230832"/>
          </a:xfrm>
        </p:grpSpPr>
        <p:sp>
          <p:nvSpPr>
            <p:cNvPr id="32" name="Parallélogramme 31">
              <a:extLst>
                <a:ext uri="{FF2B5EF4-FFF2-40B4-BE49-F238E27FC236}">
                  <a16:creationId xmlns:a16="http://schemas.microsoft.com/office/drawing/2014/main" id="{7C90789E-6731-993E-8651-FE1105DC2026}"/>
                </a:ext>
              </a:extLst>
            </p:cNvPr>
            <p:cNvSpPr/>
            <p:nvPr/>
          </p:nvSpPr>
          <p:spPr>
            <a:xfrm>
              <a:off x="1241990" y="2588954"/>
              <a:ext cx="567656" cy="155751"/>
            </a:xfrm>
            <a:prstGeom prst="parallelogram">
              <a:avLst/>
            </a:prstGeom>
            <a:solidFill>
              <a:srgbClr val="08808A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33" name="ZoneTexte 32">
              <a:extLst>
                <a:ext uri="{FF2B5EF4-FFF2-40B4-BE49-F238E27FC236}">
                  <a16:creationId xmlns:a16="http://schemas.microsoft.com/office/drawing/2014/main" id="{82749FED-F093-61C7-DC64-CEA76078531A}"/>
                </a:ext>
              </a:extLst>
            </p:cNvPr>
            <p:cNvSpPr txBox="1"/>
            <p:nvPr/>
          </p:nvSpPr>
          <p:spPr>
            <a:xfrm>
              <a:off x="1237108" y="2547851"/>
              <a:ext cx="572538" cy="2308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fr-FR" sz="900" b="1" dirty="0">
                  <a:solidFill>
                    <a:schemeClr val="bg1"/>
                  </a:solidFill>
                  <a:latin typeface="Ubuntu Light" panose="020B0304030602030204" pitchFamily="34" charset="0"/>
                </a:rPr>
                <a:t>base</a:t>
              </a:r>
              <a:endParaRPr lang="fr-FR" sz="9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4" name="Groupe 33">
            <a:extLst>
              <a:ext uri="{FF2B5EF4-FFF2-40B4-BE49-F238E27FC236}">
                <a16:creationId xmlns:a16="http://schemas.microsoft.com/office/drawing/2014/main" id="{4E22E5E6-6C45-CD99-0737-C8FCDCB93D4A}"/>
              </a:ext>
            </a:extLst>
          </p:cNvPr>
          <p:cNvGrpSpPr/>
          <p:nvPr/>
        </p:nvGrpSpPr>
        <p:grpSpPr>
          <a:xfrm>
            <a:off x="680640" y="2552571"/>
            <a:ext cx="572538" cy="230832"/>
            <a:chOff x="1241989" y="2551413"/>
            <a:chExt cx="572538" cy="230832"/>
          </a:xfrm>
        </p:grpSpPr>
        <p:sp>
          <p:nvSpPr>
            <p:cNvPr id="35" name="Parallélogramme 34">
              <a:extLst>
                <a:ext uri="{FF2B5EF4-FFF2-40B4-BE49-F238E27FC236}">
                  <a16:creationId xmlns:a16="http://schemas.microsoft.com/office/drawing/2014/main" id="{ECDDAAB9-29D1-F2D2-1C15-F6FE084EF007}"/>
                </a:ext>
              </a:extLst>
            </p:cNvPr>
            <p:cNvSpPr/>
            <p:nvPr/>
          </p:nvSpPr>
          <p:spPr>
            <a:xfrm>
              <a:off x="1246871" y="2588954"/>
              <a:ext cx="562775" cy="155751"/>
            </a:xfrm>
            <a:prstGeom prst="parallelogram">
              <a:avLst/>
            </a:prstGeom>
            <a:solidFill>
              <a:srgbClr val="00426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6" name="ZoneTexte 35">
              <a:extLst>
                <a:ext uri="{FF2B5EF4-FFF2-40B4-BE49-F238E27FC236}">
                  <a16:creationId xmlns:a16="http://schemas.microsoft.com/office/drawing/2014/main" id="{DE9F0CF8-AF01-80B8-A3FC-842B995CBF53}"/>
                </a:ext>
              </a:extLst>
            </p:cNvPr>
            <p:cNvSpPr txBox="1"/>
            <p:nvPr/>
          </p:nvSpPr>
          <p:spPr>
            <a:xfrm>
              <a:off x="1241989" y="2551413"/>
              <a:ext cx="572538" cy="2308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fr-FR" sz="900" b="1" dirty="0">
                  <a:solidFill>
                    <a:schemeClr val="bg1"/>
                  </a:solidFill>
                  <a:latin typeface="Ubuntu Light" panose="020B0304030602030204" pitchFamily="34" charset="0"/>
                </a:rPr>
                <a:t>préfixe</a:t>
              </a:r>
              <a:endParaRPr lang="fr-FR" sz="9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7" name="Groupe 36">
            <a:extLst>
              <a:ext uri="{FF2B5EF4-FFF2-40B4-BE49-F238E27FC236}">
                <a16:creationId xmlns:a16="http://schemas.microsoft.com/office/drawing/2014/main" id="{054ECDCA-2B0E-3D7D-16DA-8D77EE4CA9ED}"/>
              </a:ext>
            </a:extLst>
          </p:cNvPr>
          <p:cNvGrpSpPr/>
          <p:nvPr/>
        </p:nvGrpSpPr>
        <p:grpSpPr>
          <a:xfrm>
            <a:off x="1504950" y="2548349"/>
            <a:ext cx="2468441" cy="230832"/>
            <a:chOff x="1223813" y="2547851"/>
            <a:chExt cx="585833" cy="230832"/>
          </a:xfrm>
        </p:grpSpPr>
        <p:sp>
          <p:nvSpPr>
            <p:cNvPr id="38" name="Parallélogramme 37">
              <a:extLst>
                <a:ext uri="{FF2B5EF4-FFF2-40B4-BE49-F238E27FC236}">
                  <a16:creationId xmlns:a16="http://schemas.microsoft.com/office/drawing/2014/main" id="{0597DF01-EBF8-D275-85E4-A0876A61E0C0}"/>
                </a:ext>
              </a:extLst>
            </p:cNvPr>
            <p:cNvSpPr/>
            <p:nvPr/>
          </p:nvSpPr>
          <p:spPr>
            <a:xfrm>
              <a:off x="1240123" y="2588954"/>
              <a:ext cx="569523" cy="155751"/>
            </a:xfrm>
            <a:prstGeom prst="parallelogram">
              <a:avLst/>
            </a:prstGeom>
            <a:solidFill>
              <a:srgbClr val="08808A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9" name="ZoneTexte 38">
              <a:extLst>
                <a:ext uri="{FF2B5EF4-FFF2-40B4-BE49-F238E27FC236}">
                  <a16:creationId xmlns:a16="http://schemas.microsoft.com/office/drawing/2014/main" id="{D6403D6C-04DB-879A-0561-F94BB95F7C87}"/>
                </a:ext>
              </a:extLst>
            </p:cNvPr>
            <p:cNvSpPr txBox="1"/>
            <p:nvPr/>
          </p:nvSpPr>
          <p:spPr>
            <a:xfrm>
              <a:off x="1223813" y="2547851"/>
              <a:ext cx="585833" cy="2308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fr-FR" sz="900" b="1" dirty="0">
                  <a:solidFill>
                    <a:schemeClr val="bg1"/>
                  </a:solidFill>
                  <a:latin typeface="Ubuntu Light" panose="020B0304030602030204" pitchFamily="34" charset="0"/>
                </a:rPr>
                <a:t>base</a:t>
              </a:r>
              <a:endParaRPr lang="fr-FR" sz="900" b="1" dirty="0">
                <a:solidFill>
                  <a:schemeClr val="bg1"/>
                </a:solidFill>
              </a:endParaRPr>
            </a:p>
          </p:txBody>
        </p:sp>
      </p:grpSp>
      <p:pic>
        <p:nvPicPr>
          <p:cNvPr id="40" name="Diapo 6">
            <a:hlinkClick r:id="" action="ppaction://media"/>
            <a:extLst>
              <a:ext uri="{FF2B5EF4-FFF2-40B4-BE49-F238E27FC236}">
                <a16:creationId xmlns:a16="http://schemas.microsoft.com/office/drawing/2014/main" id="{7D642726-1A6B-7295-ED0C-52AF184FCE8D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833710" y="3137902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437876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624" fill="hold"/>
                                        <p:tgtEl>
                                          <p:spTgt spid="4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0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e 1">
            <a:extLst>
              <a:ext uri="{FF2B5EF4-FFF2-40B4-BE49-F238E27FC236}">
                <a16:creationId xmlns:a16="http://schemas.microsoft.com/office/drawing/2014/main" id="{FDAA16A8-0E46-D7E1-4EB0-024BB6092174}"/>
              </a:ext>
            </a:extLst>
          </p:cNvPr>
          <p:cNvGrpSpPr/>
          <p:nvPr/>
        </p:nvGrpSpPr>
        <p:grpSpPr>
          <a:xfrm>
            <a:off x="526918" y="544102"/>
            <a:ext cx="6044084" cy="392436"/>
            <a:chOff x="561761" y="524786"/>
            <a:chExt cx="6044084" cy="392436"/>
          </a:xfrm>
        </p:grpSpPr>
        <p:sp>
          <p:nvSpPr>
            <p:cNvPr id="3" name="ZoneTexte 2">
              <a:extLst>
                <a:ext uri="{FF2B5EF4-FFF2-40B4-BE49-F238E27FC236}">
                  <a16:creationId xmlns:a16="http://schemas.microsoft.com/office/drawing/2014/main" id="{B91FFF16-A10C-38F0-909D-C0DC4EC7A4B5}"/>
                </a:ext>
              </a:extLst>
            </p:cNvPr>
            <p:cNvSpPr txBox="1"/>
            <p:nvPr/>
          </p:nvSpPr>
          <p:spPr>
            <a:xfrm>
              <a:off x="561761" y="609445"/>
              <a:ext cx="604408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400" b="1" dirty="0">
                  <a:latin typeface="Ubuntu Light" panose="020B0304030602030204" pitchFamily="34" charset="0"/>
                  <a:cs typeface="Arial" panose="020B0604020202020204" pitchFamily="34" charset="0"/>
                </a:rPr>
                <a:t>ANALYSE MORPHOLOGIQUE DU MOT DÉRIVÉ : </a:t>
              </a:r>
              <a:r>
                <a:rPr lang="fr-FR" sz="1400" b="1" dirty="0">
                  <a:solidFill>
                    <a:srgbClr val="08808A"/>
                  </a:solidFill>
                  <a:latin typeface="Ubuntu Light" panose="020B0304030602030204" pitchFamily="34" charset="0"/>
                  <a:cs typeface="Arial" panose="020B0604020202020204" pitchFamily="34" charset="0"/>
                </a:rPr>
                <a:t>DÉNATIONALISATION</a:t>
              </a:r>
              <a:r>
                <a:rPr lang="fr-FR" sz="1400" b="1" dirty="0">
                  <a:latin typeface="Ubuntu Light" panose="020B0304030602030204" pitchFamily="34" charset="0"/>
                  <a:cs typeface="Arial" panose="020B0604020202020204" pitchFamily="34" charset="0"/>
                </a:rPr>
                <a:t> </a:t>
              </a:r>
            </a:p>
          </p:txBody>
        </p:sp>
        <p:cxnSp>
          <p:nvCxnSpPr>
            <p:cNvPr id="4" name="Connecteur droit 3">
              <a:extLst>
                <a:ext uri="{FF2B5EF4-FFF2-40B4-BE49-F238E27FC236}">
                  <a16:creationId xmlns:a16="http://schemas.microsoft.com/office/drawing/2014/main" id="{18B583C8-8E50-04EF-03C7-4D05B3E7B933}"/>
                </a:ext>
              </a:extLst>
            </p:cNvPr>
            <p:cNvCxnSpPr>
              <a:cxnSpLocks/>
            </p:cNvCxnSpPr>
            <p:nvPr/>
          </p:nvCxnSpPr>
          <p:spPr>
            <a:xfrm>
              <a:off x="648862" y="524786"/>
              <a:ext cx="5724637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ZoneTexte 4">
            <a:extLst>
              <a:ext uri="{FF2B5EF4-FFF2-40B4-BE49-F238E27FC236}">
                <a16:creationId xmlns:a16="http://schemas.microsoft.com/office/drawing/2014/main" id="{BC833E34-074A-D72E-6B6A-4A6F4E121723}"/>
              </a:ext>
            </a:extLst>
          </p:cNvPr>
          <p:cNvSpPr txBox="1"/>
          <p:nvPr/>
        </p:nvSpPr>
        <p:spPr>
          <a:xfrm>
            <a:off x="685527" y="1144098"/>
            <a:ext cx="517239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i="1" kern="4900" dirty="0">
                <a:latin typeface="Ubuntu Light" panose="020B0304030602030204" pitchFamily="34" charset="0"/>
              </a:rPr>
              <a:t>dé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02C53811-2761-464F-02E3-425B53166C46}"/>
              </a:ext>
            </a:extLst>
          </p:cNvPr>
          <p:cNvSpPr txBox="1"/>
          <p:nvPr/>
        </p:nvSpPr>
        <p:spPr>
          <a:xfrm>
            <a:off x="4416288" y="1144098"/>
            <a:ext cx="721918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i="1" kern="4900" dirty="0" err="1">
                <a:latin typeface="Ubuntu Light" panose="020B0304030602030204" pitchFamily="34" charset="0"/>
              </a:rPr>
              <a:t>ation</a:t>
            </a:r>
            <a:r>
              <a:rPr lang="fr-FR" sz="1600" i="1" kern="4900" dirty="0">
                <a:latin typeface="Ubuntu Light" panose="020B0304030602030204" pitchFamily="34" charset="0"/>
              </a:rPr>
              <a:t> 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84F46714-8FD3-688E-3B1B-F4F6FF013F6B}"/>
              </a:ext>
            </a:extLst>
          </p:cNvPr>
          <p:cNvSpPr txBox="1"/>
          <p:nvPr/>
        </p:nvSpPr>
        <p:spPr>
          <a:xfrm>
            <a:off x="1590747" y="1144098"/>
            <a:ext cx="809206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i="1" kern="4900" dirty="0">
                <a:latin typeface="Ubuntu Light" panose="020B0304030602030204" pitchFamily="34" charset="0"/>
              </a:rPr>
              <a:t>nation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BE50AAF9-BA9F-ABCC-EC03-82D33412F3A4}"/>
              </a:ext>
            </a:extLst>
          </p:cNvPr>
          <p:cNvSpPr txBox="1"/>
          <p:nvPr/>
        </p:nvSpPr>
        <p:spPr>
          <a:xfrm>
            <a:off x="2787934" y="1144098"/>
            <a:ext cx="443152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i="1" kern="4900" dirty="0">
                <a:latin typeface="Ubuntu Light" panose="020B0304030602030204" pitchFamily="34" charset="0"/>
              </a:rPr>
              <a:t>al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5C074A64-3B0D-BE29-057D-3A17D43D5D0A}"/>
              </a:ext>
            </a:extLst>
          </p:cNvPr>
          <p:cNvSpPr txBox="1"/>
          <p:nvPr/>
        </p:nvSpPr>
        <p:spPr>
          <a:xfrm>
            <a:off x="3619067" y="1144098"/>
            <a:ext cx="409237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i="1" kern="4900" dirty="0" err="1">
                <a:latin typeface="Ubuntu Light" panose="020B0304030602030204" pitchFamily="34" charset="0"/>
              </a:rPr>
              <a:t>is</a:t>
            </a:r>
            <a:endParaRPr lang="fr-FR" sz="1600" i="1" kern="4900" dirty="0">
              <a:latin typeface="Ubuntu Light" panose="020B0304030602030204" pitchFamily="34" charset="0"/>
            </a:endParaRP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E6E278D2-DFCE-DA57-3F68-2C4CC2C11555}"/>
              </a:ext>
            </a:extLst>
          </p:cNvPr>
          <p:cNvSpPr txBox="1"/>
          <p:nvPr/>
        </p:nvSpPr>
        <p:spPr>
          <a:xfrm>
            <a:off x="1217988" y="1144098"/>
            <a:ext cx="357537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b="1" i="1" kern="4900" dirty="0">
                <a:solidFill>
                  <a:srgbClr val="3CB99C"/>
                </a:solidFill>
                <a:latin typeface="Ubuntu" panose="020B0504030602030204" pitchFamily="34" charset="0"/>
              </a:rPr>
              <a:t>+</a:t>
            </a:r>
            <a:endParaRPr lang="fr-FR" sz="1600" i="1" kern="4900" dirty="0">
              <a:latin typeface="Ubuntu Light" panose="020B0304030602030204" pitchFamily="34" charset="0"/>
            </a:endParaRP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2BB80587-4939-71F8-77EA-F07EE8E6941F}"/>
              </a:ext>
            </a:extLst>
          </p:cNvPr>
          <p:cNvSpPr txBox="1"/>
          <p:nvPr/>
        </p:nvSpPr>
        <p:spPr>
          <a:xfrm>
            <a:off x="2415175" y="1144098"/>
            <a:ext cx="357537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b="1" i="1" kern="4900" dirty="0">
                <a:solidFill>
                  <a:srgbClr val="3CB99C"/>
                </a:solidFill>
                <a:latin typeface="Ubuntu" panose="020B0504030602030204" pitchFamily="34" charset="0"/>
              </a:rPr>
              <a:t>+</a:t>
            </a:r>
            <a:endParaRPr lang="fr-FR" sz="1600" i="1" kern="4900" dirty="0">
              <a:latin typeface="Ubuntu Light" panose="020B0304030602030204" pitchFamily="34" charset="0"/>
            </a:endParaRP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5227FFB9-7EF8-30D2-F601-BEB7DAC44823}"/>
              </a:ext>
            </a:extLst>
          </p:cNvPr>
          <p:cNvSpPr txBox="1"/>
          <p:nvPr/>
        </p:nvSpPr>
        <p:spPr>
          <a:xfrm>
            <a:off x="3246308" y="1144098"/>
            <a:ext cx="357537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b="1" i="1" kern="4900" dirty="0">
                <a:solidFill>
                  <a:srgbClr val="3CB99C"/>
                </a:solidFill>
                <a:latin typeface="Ubuntu" panose="020B0504030602030204" pitchFamily="34" charset="0"/>
              </a:rPr>
              <a:t>+</a:t>
            </a:r>
            <a:endParaRPr lang="fr-FR" sz="1600" i="1" kern="4900" dirty="0">
              <a:latin typeface="Ubuntu Light" panose="020B0304030602030204" pitchFamily="34" charset="0"/>
            </a:endParaRP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7A02D987-CA76-DB6F-B26E-8F7D405BD020}"/>
              </a:ext>
            </a:extLst>
          </p:cNvPr>
          <p:cNvSpPr txBox="1"/>
          <p:nvPr/>
        </p:nvSpPr>
        <p:spPr>
          <a:xfrm>
            <a:off x="4043526" y="1144098"/>
            <a:ext cx="357537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b="1" i="1" kern="4900" dirty="0">
                <a:solidFill>
                  <a:srgbClr val="3CB99C"/>
                </a:solidFill>
                <a:latin typeface="Ubuntu" panose="020B0504030602030204" pitchFamily="34" charset="0"/>
              </a:rPr>
              <a:t>+</a:t>
            </a:r>
            <a:endParaRPr lang="fr-FR" sz="1600" i="1" kern="4900" dirty="0">
              <a:latin typeface="Ubuntu Light" panose="020B0304030602030204" pitchFamily="34" charset="0"/>
            </a:endParaRPr>
          </a:p>
        </p:txBody>
      </p:sp>
      <p:grpSp>
        <p:nvGrpSpPr>
          <p:cNvPr id="14" name="Groupe 13">
            <a:extLst>
              <a:ext uri="{FF2B5EF4-FFF2-40B4-BE49-F238E27FC236}">
                <a16:creationId xmlns:a16="http://schemas.microsoft.com/office/drawing/2014/main" id="{2CF83240-FA10-5EFD-4D7A-CDD6086EAC50}"/>
              </a:ext>
            </a:extLst>
          </p:cNvPr>
          <p:cNvGrpSpPr/>
          <p:nvPr/>
        </p:nvGrpSpPr>
        <p:grpSpPr>
          <a:xfrm>
            <a:off x="4416288" y="3025844"/>
            <a:ext cx="572538" cy="230832"/>
            <a:chOff x="1241989" y="2551413"/>
            <a:chExt cx="572538" cy="230832"/>
          </a:xfrm>
        </p:grpSpPr>
        <p:sp>
          <p:nvSpPr>
            <p:cNvPr id="15" name="Parallélogramme 14">
              <a:extLst>
                <a:ext uri="{FF2B5EF4-FFF2-40B4-BE49-F238E27FC236}">
                  <a16:creationId xmlns:a16="http://schemas.microsoft.com/office/drawing/2014/main" id="{4E96349F-5F3C-1A70-71FD-70F6398F1812}"/>
                </a:ext>
              </a:extLst>
            </p:cNvPr>
            <p:cNvSpPr/>
            <p:nvPr/>
          </p:nvSpPr>
          <p:spPr>
            <a:xfrm>
              <a:off x="1246871" y="2588954"/>
              <a:ext cx="562775" cy="155751"/>
            </a:xfrm>
            <a:prstGeom prst="parallelogram">
              <a:avLst/>
            </a:prstGeom>
            <a:solidFill>
              <a:srgbClr val="00426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6" name="ZoneTexte 15">
              <a:extLst>
                <a:ext uri="{FF2B5EF4-FFF2-40B4-BE49-F238E27FC236}">
                  <a16:creationId xmlns:a16="http://schemas.microsoft.com/office/drawing/2014/main" id="{B1B2A9BF-F757-D536-D41C-A83B4052E8ED}"/>
                </a:ext>
              </a:extLst>
            </p:cNvPr>
            <p:cNvSpPr txBox="1"/>
            <p:nvPr/>
          </p:nvSpPr>
          <p:spPr>
            <a:xfrm>
              <a:off x="1241989" y="2551413"/>
              <a:ext cx="572538" cy="2308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fr-FR" sz="900" b="1" dirty="0">
                  <a:solidFill>
                    <a:schemeClr val="bg1"/>
                  </a:solidFill>
                  <a:latin typeface="Ubuntu Light" panose="020B0304030602030204" pitchFamily="34" charset="0"/>
                </a:rPr>
                <a:t>suffixe</a:t>
              </a:r>
              <a:endParaRPr lang="fr-FR" sz="9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7" name="Groupe 16">
            <a:extLst>
              <a:ext uri="{FF2B5EF4-FFF2-40B4-BE49-F238E27FC236}">
                <a16:creationId xmlns:a16="http://schemas.microsoft.com/office/drawing/2014/main" id="{0D28548F-E1EE-3A58-426B-5ABCE32100CF}"/>
              </a:ext>
            </a:extLst>
          </p:cNvPr>
          <p:cNvGrpSpPr/>
          <p:nvPr/>
        </p:nvGrpSpPr>
        <p:grpSpPr>
          <a:xfrm>
            <a:off x="588963" y="3022486"/>
            <a:ext cx="3384430" cy="230832"/>
            <a:chOff x="1237108" y="2547851"/>
            <a:chExt cx="572538" cy="230832"/>
          </a:xfrm>
        </p:grpSpPr>
        <p:sp>
          <p:nvSpPr>
            <p:cNvPr id="18" name="Parallélogramme 17">
              <a:extLst>
                <a:ext uri="{FF2B5EF4-FFF2-40B4-BE49-F238E27FC236}">
                  <a16:creationId xmlns:a16="http://schemas.microsoft.com/office/drawing/2014/main" id="{423130A4-B656-5278-1349-D8ABE36233D5}"/>
                </a:ext>
              </a:extLst>
            </p:cNvPr>
            <p:cNvSpPr/>
            <p:nvPr/>
          </p:nvSpPr>
          <p:spPr>
            <a:xfrm>
              <a:off x="1246871" y="2588954"/>
              <a:ext cx="562775" cy="155751"/>
            </a:xfrm>
            <a:prstGeom prst="parallelogram">
              <a:avLst/>
            </a:prstGeom>
            <a:solidFill>
              <a:srgbClr val="08808A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9" name="ZoneTexte 18">
              <a:extLst>
                <a:ext uri="{FF2B5EF4-FFF2-40B4-BE49-F238E27FC236}">
                  <a16:creationId xmlns:a16="http://schemas.microsoft.com/office/drawing/2014/main" id="{48B7114A-2A40-4DB7-414D-83E2837C98C9}"/>
                </a:ext>
              </a:extLst>
            </p:cNvPr>
            <p:cNvSpPr txBox="1"/>
            <p:nvPr/>
          </p:nvSpPr>
          <p:spPr>
            <a:xfrm>
              <a:off x="1237108" y="2547851"/>
              <a:ext cx="572538" cy="2308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fr-FR" sz="900" b="1" dirty="0">
                  <a:solidFill>
                    <a:schemeClr val="bg1"/>
                  </a:solidFill>
                  <a:latin typeface="Ubuntu Light" panose="020B0304030602030204" pitchFamily="34" charset="0"/>
                </a:rPr>
                <a:t>base</a:t>
              </a:r>
              <a:endParaRPr lang="fr-FR" sz="9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20" name="Rectangle 19">
            <a:extLst>
              <a:ext uri="{FF2B5EF4-FFF2-40B4-BE49-F238E27FC236}">
                <a16:creationId xmlns:a16="http://schemas.microsoft.com/office/drawing/2014/main" id="{F611E2D2-ED82-F12A-EABB-1D912DF93E02}"/>
              </a:ext>
            </a:extLst>
          </p:cNvPr>
          <p:cNvSpPr/>
          <p:nvPr/>
        </p:nvSpPr>
        <p:spPr>
          <a:xfrm>
            <a:off x="440517" y="1191702"/>
            <a:ext cx="4711749" cy="2132411"/>
          </a:xfrm>
          <a:prstGeom prst="rect">
            <a:avLst/>
          </a:prstGeom>
          <a:noFill/>
          <a:ln>
            <a:solidFill>
              <a:srgbClr val="3CB99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21" name="Groupe 20">
            <a:extLst>
              <a:ext uri="{FF2B5EF4-FFF2-40B4-BE49-F238E27FC236}">
                <a16:creationId xmlns:a16="http://schemas.microsoft.com/office/drawing/2014/main" id="{0FD4936E-48D8-4373-EA4B-1AA80135549F}"/>
              </a:ext>
            </a:extLst>
          </p:cNvPr>
          <p:cNvGrpSpPr/>
          <p:nvPr/>
        </p:nvGrpSpPr>
        <p:grpSpPr>
          <a:xfrm>
            <a:off x="2680299" y="1604835"/>
            <a:ext cx="572538" cy="230832"/>
            <a:chOff x="1241989" y="2551413"/>
            <a:chExt cx="572538" cy="230832"/>
          </a:xfrm>
        </p:grpSpPr>
        <p:sp>
          <p:nvSpPr>
            <p:cNvPr id="22" name="Parallélogramme 21">
              <a:extLst>
                <a:ext uri="{FF2B5EF4-FFF2-40B4-BE49-F238E27FC236}">
                  <a16:creationId xmlns:a16="http://schemas.microsoft.com/office/drawing/2014/main" id="{63931B1C-8812-FC21-9EF0-BABA0313758C}"/>
                </a:ext>
              </a:extLst>
            </p:cNvPr>
            <p:cNvSpPr/>
            <p:nvPr/>
          </p:nvSpPr>
          <p:spPr>
            <a:xfrm>
              <a:off x="1246871" y="2588954"/>
              <a:ext cx="562775" cy="155751"/>
            </a:xfrm>
            <a:prstGeom prst="parallelogram">
              <a:avLst/>
            </a:prstGeom>
            <a:solidFill>
              <a:srgbClr val="00426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3" name="ZoneTexte 22">
              <a:extLst>
                <a:ext uri="{FF2B5EF4-FFF2-40B4-BE49-F238E27FC236}">
                  <a16:creationId xmlns:a16="http://schemas.microsoft.com/office/drawing/2014/main" id="{FDA1F51C-98CC-4179-F41C-773D3228A4AB}"/>
                </a:ext>
              </a:extLst>
            </p:cNvPr>
            <p:cNvSpPr txBox="1"/>
            <p:nvPr/>
          </p:nvSpPr>
          <p:spPr>
            <a:xfrm>
              <a:off x="1241989" y="2551413"/>
              <a:ext cx="572538" cy="2308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fr-FR" sz="900" b="1" dirty="0">
                  <a:solidFill>
                    <a:schemeClr val="bg1"/>
                  </a:solidFill>
                  <a:latin typeface="Ubuntu Light" panose="020B0304030602030204" pitchFamily="34" charset="0"/>
                </a:rPr>
                <a:t>suffixe</a:t>
              </a:r>
              <a:endParaRPr lang="fr-FR" sz="9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4" name="Groupe 23">
            <a:extLst>
              <a:ext uri="{FF2B5EF4-FFF2-40B4-BE49-F238E27FC236}">
                <a16:creationId xmlns:a16="http://schemas.microsoft.com/office/drawing/2014/main" id="{97BE9A1B-285A-20AC-C823-7D8243F440A9}"/>
              </a:ext>
            </a:extLst>
          </p:cNvPr>
          <p:cNvGrpSpPr/>
          <p:nvPr/>
        </p:nvGrpSpPr>
        <p:grpSpPr>
          <a:xfrm>
            <a:off x="1560971" y="1600076"/>
            <a:ext cx="839654" cy="230832"/>
            <a:chOff x="1237108" y="2547851"/>
            <a:chExt cx="572538" cy="230832"/>
          </a:xfrm>
        </p:grpSpPr>
        <p:sp>
          <p:nvSpPr>
            <p:cNvPr id="25" name="Parallélogramme 24">
              <a:extLst>
                <a:ext uri="{FF2B5EF4-FFF2-40B4-BE49-F238E27FC236}">
                  <a16:creationId xmlns:a16="http://schemas.microsoft.com/office/drawing/2014/main" id="{EF12D3E4-2B0E-A1D8-F205-94FEE0136723}"/>
                </a:ext>
              </a:extLst>
            </p:cNvPr>
            <p:cNvSpPr/>
            <p:nvPr/>
          </p:nvSpPr>
          <p:spPr>
            <a:xfrm>
              <a:off x="1246871" y="2588954"/>
              <a:ext cx="562775" cy="155751"/>
            </a:xfrm>
            <a:prstGeom prst="parallelogram">
              <a:avLst/>
            </a:prstGeom>
            <a:solidFill>
              <a:srgbClr val="08808A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6" name="ZoneTexte 25">
              <a:extLst>
                <a:ext uri="{FF2B5EF4-FFF2-40B4-BE49-F238E27FC236}">
                  <a16:creationId xmlns:a16="http://schemas.microsoft.com/office/drawing/2014/main" id="{8BC66320-514E-A117-4733-C66301D39592}"/>
                </a:ext>
              </a:extLst>
            </p:cNvPr>
            <p:cNvSpPr txBox="1"/>
            <p:nvPr/>
          </p:nvSpPr>
          <p:spPr>
            <a:xfrm>
              <a:off x="1237108" y="2547851"/>
              <a:ext cx="572538" cy="2308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fr-FR" sz="900" b="1" dirty="0">
                  <a:solidFill>
                    <a:schemeClr val="bg1"/>
                  </a:solidFill>
                  <a:latin typeface="Ubuntu Light" panose="020B0304030602030204" pitchFamily="34" charset="0"/>
                </a:rPr>
                <a:t>base</a:t>
              </a:r>
              <a:endParaRPr lang="fr-FR" sz="9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7" name="Groupe 26">
            <a:extLst>
              <a:ext uri="{FF2B5EF4-FFF2-40B4-BE49-F238E27FC236}">
                <a16:creationId xmlns:a16="http://schemas.microsoft.com/office/drawing/2014/main" id="{41CB36ED-183F-7EE3-8683-A69BE1CEC122}"/>
              </a:ext>
            </a:extLst>
          </p:cNvPr>
          <p:cNvGrpSpPr/>
          <p:nvPr/>
        </p:nvGrpSpPr>
        <p:grpSpPr>
          <a:xfrm>
            <a:off x="3410499" y="2077907"/>
            <a:ext cx="574799" cy="230832"/>
            <a:chOff x="1251633" y="2551413"/>
            <a:chExt cx="574799" cy="230832"/>
          </a:xfrm>
        </p:grpSpPr>
        <p:sp>
          <p:nvSpPr>
            <p:cNvPr id="28" name="Parallélogramme 27">
              <a:extLst>
                <a:ext uri="{FF2B5EF4-FFF2-40B4-BE49-F238E27FC236}">
                  <a16:creationId xmlns:a16="http://schemas.microsoft.com/office/drawing/2014/main" id="{2CFB8E23-1220-DBFA-3306-B204A85EC4C7}"/>
                </a:ext>
              </a:extLst>
            </p:cNvPr>
            <p:cNvSpPr/>
            <p:nvPr/>
          </p:nvSpPr>
          <p:spPr>
            <a:xfrm>
              <a:off x="1251633" y="2588954"/>
              <a:ext cx="562775" cy="155751"/>
            </a:xfrm>
            <a:prstGeom prst="parallelogram">
              <a:avLst/>
            </a:prstGeom>
            <a:solidFill>
              <a:srgbClr val="00426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9" name="ZoneTexte 28">
              <a:extLst>
                <a:ext uri="{FF2B5EF4-FFF2-40B4-BE49-F238E27FC236}">
                  <a16:creationId xmlns:a16="http://schemas.microsoft.com/office/drawing/2014/main" id="{828AC7BC-4DDC-D4D9-373D-B890E1E48DC6}"/>
                </a:ext>
              </a:extLst>
            </p:cNvPr>
            <p:cNvSpPr txBox="1"/>
            <p:nvPr/>
          </p:nvSpPr>
          <p:spPr>
            <a:xfrm>
              <a:off x="1253894" y="2551413"/>
              <a:ext cx="572538" cy="2308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fr-FR" sz="900" b="1" dirty="0">
                  <a:solidFill>
                    <a:schemeClr val="bg1"/>
                  </a:solidFill>
                  <a:latin typeface="Ubuntu Light" panose="020B0304030602030204" pitchFamily="34" charset="0"/>
                </a:rPr>
                <a:t>suffixe</a:t>
              </a:r>
              <a:endParaRPr lang="fr-FR" sz="9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0" name="Groupe 29">
            <a:extLst>
              <a:ext uri="{FF2B5EF4-FFF2-40B4-BE49-F238E27FC236}">
                <a16:creationId xmlns:a16="http://schemas.microsoft.com/office/drawing/2014/main" id="{BDB4F6BF-D29A-3CA7-0225-F31F638301E0}"/>
              </a:ext>
            </a:extLst>
          </p:cNvPr>
          <p:cNvGrpSpPr/>
          <p:nvPr/>
        </p:nvGrpSpPr>
        <p:grpSpPr>
          <a:xfrm>
            <a:off x="1560971" y="2074213"/>
            <a:ext cx="1679255" cy="230832"/>
            <a:chOff x="1237108" y="2547851"/>
            <a:chExt cx="572538" cy="230832"/>
          </a:xfrm>
        </p:grpSpPr>
        <p:sp>
          <p:nvSpPr>
            <p:cNvPr id="31" name="Parallélogramme 30">
              <a:extLst>
                <a:ext uri="{FF2B5EF4-FFF2-40B4-BE49-F238E27FC236}">
                  <a16:creationId xmlns:a16="http://schemas.microsoft.com/office/drawing/2014/main" id="{CAAE1B37-D512-B2C0-36CA-AB5EECCE01F1}"/>
                </a:ext>
              </a:extLst>
            </p:cNvPr>
            <p:cNvSpPr/>
            <p:nvPr/>
          </p:nvSpPr>
          <p:spPr>
            <a:xfrm>
              <a:off x="1241990" y="2588954"/>
              <a:ext cx="567656" cy="155751"/>
            </a:xfrm>
            <a:prstGeom prst="parallelogram">
              <a:avLst/>
            </a:prstGeom>
            <a:solidFill>
              <a:srgbClr val="08808A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32" name="ZoneTexte 31">
              <a:extLst>
                <a:ext uri="{FF2B5EF4-FFF2-40B4-BE49-F238E27FC236}">
                  <a16:creationId xmlns:a16="http://schemas.microsoft.com/office/drawing/2014/main" id="{F4EEF9DE-525C-63B1-374A-DA9B41CB6040}"/>
                </a:ext>
              </a:extLst>
            </p:cNvPr>
            <p:cNvSpPr txBox="1"/>
            <p:nvPr/>
          </p:nvSpPr>
          <p:spPr>
            <a:xfrm>
              <a:off x="1237108" y="2547851"/>
              <a:ext cx="572538" cy="2308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fr-FR" sz="900" b="1" dirty="0">
                  <a:solidFill>
                    <a:schemeClr val="bg1"/>
                  </a:solidFill>
                  <a:latin typeface="Ubuntu Light" panose="020B0304030602030204" pitchFamily="34" charset="0"/>
                </a:rPr>
                <a:t>base</a:t>
              </a:r>
              <a:endParaRPr lang="fr-FR" sz="9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3" name="Groupe 32">
            <a:extLst>
              <a:ext uri="{FF2B5EF4-FFF2-40B4-BE49-F238E27FC236}">
                <a16:creationId xmlns:a16="http://schemas.microsoft.com/office/drawing/2014/main" id="{108A71CF-D69A-6FDC-B771-A73A4D25C616}"/>
              </a:ext>
            </a:extLst>
          </p:cNvPr>
          <p:cNvGrpSpPr/>
          <p:nvPr/>
        </p:nvGrpSpPr>
        <p:grpSpPr>
          <a:xfrm>
            <a:off x="680640" y="2552571"/>
            <a:ext cx="572538" cy="230832"/>
            <a:chOff x="1241989" y="2551413"/>
            <a:chExt cx="572538" cy="230832"/>
          </a:xfrm>
        </p:grpSpPr>
        <p:sp>
          <p:nvSpPr>
            <p:cNvPr id="34" name="Parallélogramme 33">
              <a:extLst>
                <a:ext uri="{FF2B5EF4-FFF2-40B4-BE49-F238E27FC236}">
                  <a16:creationId xmlns:a16="http://schemas.microsoft.com/office/drawing/2014/main" id="{DC1A23EE-6BA7-A505-6F82-A4DE5290CAC6}"/>
                </a:ext>
              </a:extLst>
            </p:cNvPr>
            <p:cNvSpPr/>
            <p:nvPr/>
          </p:nvSpPr>
          <p:spPr>
            <a:xfrm>
              <a:off x="1246871" y="2588954"/>
              <a:ext cx="562775" cy="155751"/>
            </a:xfrm>
            <a:prstGeom prst="parallelogram">
              <a:avLst/>
            </a:prstGeom>
            <a:solidFill>
              <a:srgbClr val="00426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5" name="ZoneTexte 34">
              <a:extLst>
                <a:ext uri="{FF2B5EF4-FFF2-40B4-BE49-F238E27FC236}">
                  <a16:creationId xmlns:a16="http://schemas.microsoft.com/office/drawing/2014/main" id="{F5409723-0614-5BF8-7275-C678FA64F2A5}"/>
                </a:ext>
              </a:extLst>
            </p:cNvPr>
            <p:cNvSpPr txBox="1"/>
            <p:nvPr/>
          </p:nvSpPr>
          <p:spPr>
            <a:xfrm>
              <a:off x="1241989" y="2551413"/>
              <a:ext cx="572538" cy="2308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fr-FR" sz="900" b="1" dirty="0">
                  <a:solidFill>
                    <a:schemeClr val="bg1"/>
                  </a:solidFill>
                  <a:latin typeface="Ubuntu Light" panose="020B0304030602030204" pitchFamily="34" charset="0"/>
                </a:rPr>
                <a:t>préfixe</a:t>
              </a:r>
              <a:endParaRPr lang="fr-FR" sz="9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6" name="Groupe 35">
            <a:extLst>
              <a:ext uri="{FF2B5EF4-FFF2-40B4-BE49-F238E27FC236}">
                <a16:creationId xmlns:a16="http://schemas.microsoft.com/office/drawing/2014/main" id="{E445849E-9F5B-314F-CE64-C894B96F500C}"/>
              </a:ext>
            </a:extLst>
          </p:cNvPr>
          <p:cNvGrpSpPr/>
          <p:nvPr/>
        </p:nvGrpSpPr>
        <p:grpSpPr>
          <a:xfrm>
            <a:off x="1504950" y="2548349"/>
            <a:ext cx="2468441" cy="230832"/>
            <a:chOff x="1223813" y="2547851"/>
            <a:chExt cx="585833" cy="230832"/>
          </a:xfrm>
        </p:grpSpPr>
        <p:sp>
          <p:nvSpPr>
            <p:cNvPr id="37" name="Parallélogramme 36">
              <a:extLst>
                <a:ext uri="{FF2B5EF4-FFF2-40B4-BE49-F238E27FC236}">
                  <a16:creationId xmlns:a16="http://schemas.microsoft.com/office/drawing/2014/main" id="{B84A5045-CF31-0A7C-1698-2A9147BCE366}"/>
                </a:ext>
              </a:extLst>
            </p:cNvPr>
            <p:cNvSpPr/>
            <p:nvPr/>
          </p:nvSpPr>
          <p:spPr>
            <a:xfrm>
              <a:off x="1240123" y="2588954"/>
              <a:ext cx="569523" cy="155751"/>
            </a:xfrm>
            <a:prstGeom prst="parallelogram">
              <a:avLst/>
            </a:prstGeom>
            <a:solidFill>
              <a:srgbClr val="08808A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8" name="ZoneTexte 37">
              <a:extLst>
                <a:ext uri="{FF2B5EF4-FFF2-40B4-BE49-F238E27FC236}">
                  <a16:creationId xmlns:a16="http://schemas.microsoft.com/office/drawing/2014/main" id="{A3CCE96E-69D4-D139-DCE9-0C130502FE61}"/>
                </a:ext>
              </a:extLst>
            </p:cNvPr>
            <p:cNvSpPr txBox="1"/>
            <p:nvPr/>
          </p:nvSpPr>
          <p:spPr>
            <a:xfrm>
              <a:off x="1223813" y="2547851"/>
              <a:ext cx="585833" cy="2308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fr-FR" sz="900" b="1" dirty="0">
                  <a:solidFill>
                    <a:schemeClr val="bg1"/>
                  </a:solidFill>
                  <a:latin typeface="Ubuntu Light" panose="020B0304030602030204" pitchFamily="34" charset="0"/>
                </a:rPr>
                <a:t>base</a:t>
              </a:r>
              <a:endParaRPr lang="fr-FR" sz="9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39" name="Flèche : chevron 38">
            <a:extLst>
              <a:ext uri="{FF2B5EF4-FFF2-40B4-BE49-F238E27FC236}">
                <a16:creationId xmlns:a16="http://schemas.microsoft.com/office/drawing/2014/main" id="{64F6A257-FE2D-06B5-9FF5-472752F1ADFB}"/>
              </a:ext>
            </a:extLst>
          </p:cNvPr>
          <p:cNvSpPr/>
          <p:nvPr/>
        </p:nvSpPr>
        <p:spPr>
          <a:xfrm rot="16200000">
            <a:off x="9271436" y="1739364"/>
            <a:ext cx="1030824" cy="1317623"/>
          </a:xfrm>
          <a:prstGeom prst="chevron">
            <a:avLst>
              <a:gd name="adj" fmla="val 100000"/>
            </a:avLst>
          </a:prstGeom>
          <a:ln w="12700">
            <a:solidFill>
              <a:schemeClr val="bg1">
                <a:lumMod val="9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40" name="Flèche : chevron 39">
            <a:extLst>
              <a:ext uri="{FF2B5EF4-FFF2-40B4-BE49-F238E27FC236}">
                <a16:creationId xmlns:a16="http://schemas.microsoft.com/office/drawing/2014/main" id="{12EE20DE-5277-F3DE-874C-CC832640E3B2}"/>
              </a:ext>
            </a:extLst>
          </p:cNvPr>
          <p:cNvSpPr/>
          <p:nvPr/>
        </p:nvSpPr>
        <p:spPr>
          <a:xfrm rot="16200000">
            <a:off x="8612625" y="2770188"/>
            <a:ext cx="1030824" cy="1317623"/>
          </a:xfrm>
          <a:prstGeom prst="chevron">
            <a:avLst>
              <a:gd name="adj" fmla="val 100000"/>
            </a:avLst>
          </a:prstGeom>
          <a:ln w="12700">
            <a:solidFill>
              <a:schemeClr val="bg1">
                <a:lumMod val="9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41" name="Flèche : chevron 40">
            <a:extLst>
              <a:ext uri="{FF2B5EF4-FFF2-40B4-BE49-F238E27FC236}">
                <a16:creationId xmlns:a16="http://schemas.microsoft.com/office/drawing/2014/main" id="{261A751C-7BC2-E4ED-2CB9-740C25712D40}"/>
              </a:ext>
            </a:extLst>
          </p:cNvPr>
          <p:cNvSpPr/>
          <p:nvPr/>
        </p:nvSpPr>
        <p:spPr>
          <a:xfrm rot="16200000">
            <a:off x="9271436" y="3801012"/>
            <a:ext cx="1030824" cy="1317623"/>
          </a:xfrm>
          <a:prstGeom prst="chevron">
            <a:avLst>
              <a:gd name="adj" fmla="val 100000"/>
            </a:avLst>
          </a:prstGeom>
          <a:ln w="12700">
            <a:solidFill>
              <a:schemeClr val="bg1">
                <a:lumMod val="9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42" name="Flèche : chevron 41">
            <a:extLst>
              <a:ext uri="{FF2B5EF4-FFF2-40B4-BE49-F238E27FC236}">
                <a16:creationId xmlns:a16="http://schemas.microsoft.com/office/drawing/2014/main" id="{732D74A0-1097-B42F-617A-3A0C8D675F6C}"/>
              </a:ext>
            </a:extLst>
          </p:cNvPr>
          <p:cNvSpPr/>
          <p:nvPr/>
        </p:nvSpPr>
        <p:spPr>
          <a:xfrm rot="16200000">
            <a:off x="8612624" y="4831835"/>
            <a:ext cx="1030824" cy="1317623"/>
          </a:xfrm>
          <a:prstGeom prst="chevron">
            <a:avLst>
              <a:gd name="adj" fmla="val 100000"/>
            </a:avLst>
          </a:prstGeom>
          <a:ln w="12700">
            <a:solidFill>
              <a:schemeClr val="bg1">
                <a:lumMod val="9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43" name="ZoneTexte 42">
            <a:extLst>
              <a:ext uri="{FF2B5EF4-FFF2-40B4-BE49-F238E27FC236}">
                <a16:creationId xmlns:a16="http://schemas.microsoft.com/office/drawing/2014/main" id="{44C693D9-6414-C03E-D382-699C90693B14}"/>
              </a:ext>
            </a:extLst>
          </p:cNvPr>
          <p:cNvSpPr txBox="1"/>
          <p:nvPr/>
        </p:nvSpPr>
        <p:spPr>
          <a:xfrm>
            <a:off x="8079586" y="5685474"/>
            <a:ext cx="357537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b="1" kern="4900" dirty="0">
                <a:solidFill>
                  <a:srgbClr val="C1DFE1"/>
                </a:solidFill>
                <a:latin typeface="Ubuntu" panose="020B0504030602030204" pitchFamily="34" charset="0"/>
              </a:rPr>
              <a:t>N</a:t>
            </a:r>
            <a:endParaRPr lang="fr-FR" sz="1600" kern="4900" dirty="0">
              <a:solidFill>
                <a:srgbClr val="C1DFE1"/>
              </a:solidFill>
              <a:latin typeface="Ubuntu Light" panose="020B0304030602030204" pitchFamily="34" charset="0"/>
            </a:endParaRPr>
          </a:p>
        </p:txBody>
      </p:sp>
      <p:sp>
        <p:nvSpPr>
          <p:cNvPr id="44" name="ZoneTexte 43">
            <a:extLst>
              <a:ext uri="{FF2B5EF4-FFF2-40B4-BE49-F238E27FC236}">
                <a16:creationId xmlns:a16="http://schemas.microsoft.com/office/drawing/2014/main" id="{A9603DF8-9B56-8D7C-2A7A-8A2C7DD4CAAB}"/>
              </a:ext>
            </a:extLst>
          </p:cNvPr>
          <p:cNvSpPr txBox="1"/>
          <p:nvPr/>
        </p:nvSpPr>
        <p:spPr>
          <a:xfrm>
            <a:off x="9832060" y="5685474"/>
            <a:ext cx="357537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b="1" kern="4900" dirty="0">
                <a:solidFill>
                  <a:srgbClr val="C1DFE1"/>
                </a:solidFill>
                <a:latin typeface="Ubuntu" panose="020B0504030602030204" pitchFamily="34" charset="0"/>
              </a:rPr>
              <a:t>a</a:t>
            </a:r>
            <a:endParaRPr lang="fr-FR" sz="1600" kern="4900" dirty="0">
              <a:solidFill>
                <a:srgbClr val="C1DFE1"/>
              </a:solidFill>
              <a:latin typeface="Ubuntu Light" panose="020B0304030602030204" pitchFamily="34" charset="0"/>
            </a:endParaRPr>
          </a:p>
        </p:txBody>
      </p:sp>
      <p:sp>
        <p:nvSpPr>
          <p:cNvPr id="45" name="ZoneTexte 44">
            <a:extLst>
              <a:ext uri="{FF2B5EF4-FFF2-40B4-BE49-F238E27FC236}">
                <a16:creationId xmlns:a16="http://schemas.microsoft.com/office/drawing/2014/main" id="{282A1F8A-26C4-D745-F772-2D03A0EFB065}"/>
              </a:ext>
            </a:extLst>
          </p:cNvPr>
          <p:cNvSpPr txBox="1"/>
          <p:nvPr/>
        </p:nvSpPr>
        <p:spPr>
          <a:xfrm>
            <a:off x="8801673" y="4656437"/>
            <a:ext cx="357537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b="1" kern="4900" dirty="0">
                <a:solidFill>
                  <a:srgbClr val="C1DFE1"/>
                </a:solidFill>
                <a:latin typeface="Ubuntu" panose="020B0504030602030204" pitchFamily="34" charset="0"/>
              </a:rPr>
              <a:t>A</a:t>
            </a:r>
            <a:endParaRPr lang="fr-FR" sz="1600" kern="4900" dirty="0">
              <a:solidFill>
                <a:srgbClr val="C1DFE1"/>
              </a:solidFill>
              <a:latin typeface="Ubuntu Light" panose="020B0304030602030204" pitchFamily="34" charset="0"/>
            </a:endParaRPr>
          </a:p>
        </p:txBody>
      </p:sp>
      <p:sp>
        <p:nvSpPr>
          <p:cNvPr id="46" name="ZoneTexte 45">
            <a:extLst>
              <a:ext uri="{FF2B5EF4-FFF2-40B4-BE49-F238E27FC236}">
                <a16:creationId xmlns:a16="http://schemas.microsoft.com/office/drawing/2014/main" id="{AD774741-CBA0-C635-5EC0-85C6F555B1EF}"/>
              </a:ext>
            </a:extLst>
          </p:cNvPr>
          <p:cNvSpPr txBox="1"/>
          <p:nvPr/>
        </p:nvSpPr>
        <p:spPr>
          <a:xfrm>
            <a:off x="10413910" y="4656437"/>
            <a:ext cx="357537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b="1" kern="4900" dirty="0">
                <a:solidFill>
                  <a:srgbClr val="C1DFE1"/>
                </a:solidFill>
                <a:latin typeface="Ubuntu" panose="020B0504030602030204" pitchFamily="34" charset="0"/>
              </a:rPr>
              <a:t>v</a:t>
            </a:r>
            <a:endParaRPr lang="fr-FR" sz="1600" kern="4900" dirty="0">
              <a:solidFill>
                <a:srgbClr val="C1DFE1"/>
              </a:solidFill>
              <a:latin typeface="Ubuntu Light" panose="020B0304030602030204" pitchFamily="34" charset="0"/>
            </a:endParaRPr>
          </a:p>
        </p:txBody>
      </p:sp>
      <p:sp>
        <p:nvSpPr>
          <p:cNvPr id="47" name="ZoneTexte 46">
            <a:extLst>
              <a:ext uri="{FF2B5EF4-FFF2-40B4-BE49-F238E27FC236}">
                <a16:creationId xmlns:a16="http://schemas.microsoft.com/office/drawing/2014/main" id="{134F1CC9-3E1F-8585-F16C-D328BFF825C5}"/>
              </a:ext>
            </a:extLst>
          </p:cNvPr>
          <p:cNvSpPr txBox="1"/>
          <p:nvPr/>
        </p:nvSpPr>
        <p:spPr>
          <a:xfrm>
            <a:off x="9745657" y="3623826"/>
            <a:ext cx="357537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b="1" kern="4900" dirty="0">
                <a:solidFill>
                  <a:srgbClr val="C1DFE1"/>
                </a:solidFill>
                <a:latin typeface="Ubuntu" panose="020B0504030602030204" pitchFamily="34" charset="0"/>
              </a:rPr>
              <a:t>V</a:t>
            </a:r>
            <a:endParaRPr lang="fr-FR" sz="1600" kern="4900" dirty="0">
              <a:solidFill>
                <a:srgbClr val="C1DFE1"/>
              </a:solidFill>
              <a:latin typeface="Ubuntu Light" panose="020B0304030602030204" pitchFamily="34" charset="0"/>
            </a:endParaRPr>
          </a:p>
        </p:txBody>
      </p:sp>
      <p:sp>
        <p:nvSpPr>
          <p:cNvPr id="48" name="ZoneTexte 47">
            <a:extLst>
              <a:ext uri="{FF2B5EF4-FFF2-40B4-BE49-F238E27FC236}">
                <a16:creationId xmlns:a16="http://schemas.microsoft.com/office/drawing/2014/main" id="{2935338D-0382-F9D0-F24B-15D9502C2694}"/>
              </a:ext>
            </a:extLst>
          </p:cNvPr>
          <p:cNvSpPr txBox="1"/>
          <p:nvPr/>
        </p:nvSpPr>
        <p:spPr>
          <a:xfrm>
            <a:off x="8810666" y="2593517"/>
            <a:ext cx="566917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b="1" kern="4900" dirty="0">
                <a:solidFill>
                  <a:srgbClr val="C1DFE1"/>
                </a:solidFill>
                <a:latin typeface="Ubuntu" panose="020B0504030602030204" pitchFamily="34" charset="0"/>
              </a:rPr>
              <a:t>V’</a:t>
            </a:r>
            <a:endParaRPr lang="fr-FR" sz="1600" kern="4900" dirty="0">
              <a:solidFill>
                <a:srgbClr val="C1DFE1"/>
              </a:solidFill>
              <a:latin typeface="Ubuntu Light" panose="020B0304030602030204" pitchFamily="34" charset="0"/>
            </a:endParaRPr>
          </a:p>
        </p:txBody>
      </p:sp>
      <p:sp>
        <p:nvSpPr>
          <p:cNvPr id="49" name="ZoneTexte 48">
            <a:extLst>
              <a:ext uri="{FF2B5EF4-FFF2-40B4-BE49-F238E27FC236}">
                <a16:creationId xmlns:a16="http://schemas.microsoft.com/office/drawing/2014/main" id="{81AB929E-E3BC-FDCB-B63E-0DB7F15C0892}"/>
              </a:ext>
            </a:extLst>
          </p:cNvPr>
          <p:cNvSpPr txBox="1"/>
          <p:nvPr/>
        </p:nvSpPr>
        <p:spPr>
          <a:xfrm>
            <a:off x="10479571" y="2593517"/>
            <a:ext cx="566917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b="1" kern="4900" dirty="0">
                <a:solidFill>
                  <a:srgbClr val="C1DFE1"/>
                </a:solidFill>
                <a:latin typeface="Ubuntu" panose="020B0504030602030204" pitchFamily="34" charset="0"/>
              </a:rPr>
              <a:t>n</a:t>
            </a:r>
            <a:endParaRPr lang="fr-FR" sz="1600" kern="4900" dirty="0">
              <a:solidFill>
                <a:srgbClr val="C1DFE1"/>
              </a:solidFill>
              <a:latin typeface="Ubuntu Light" panose="020B0304030602030204" pitchFamily="34" charset="0"/>
            </a:endParaRPr>
          </a:p>
        </p:txBody>
      </p:sp>
      <p:sp>
        <p:nvSpPr>
          <p:cNvPr id="50" name="ZoneTexte 49">
            <a:extLst>
              <a:ext uri="{FF2B5EF4-FFF2-40B4-BE49-F238E27FC236}">
                <a16:creationId xmlns:a16="http://schemas.microsoft.com/office/drawing/2014/main" id="{D3D64D38-A03E-66F8-6860-8D2FF475B157}"/>
              </a:ext>
            </a:extLst>
          </p:cNvPr>
          <p:cNvSpPr txBox="1"/>
          <p:nvPr/>
        </p:nvSpPr>
        <p:spPr>
          <a:xfrm>
            <a:off x="9483936" y="1562177"/>
            <a:ext cx="566917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b="1" kern="4900" dirty="0">
                <a:solidFill>
                  <a:srgbClr val="C1DFE1"/>
                </a:solidFill>
                <a:latin typeface="Ubuntu" panose="020B0504030602030204" pitchFamily="34" charset="0"/>
              </a:rPr>
              <a:t>N</a:t>
            </a:r>
            <a:endParaRPr lang="fr-FR" sz="1600" kern="4900" dirty="0">
              <a:solidFill>
                <a:srgbClr val="C1DFE1"/>
              </a:solidFill>
              <a:latin typeface="Ubuntu Light" panose="020B0304030602030204" pitchFamily="34" charset="0"/>
            </a:endParaRPr>
          </a:p>
        </p:txBody>
      </p:sp>
      <p:sp>
        <p:nvSpPr>
          <p:cNvPr id="51" name="ZoneTexte 50">
            <a:extLst>
              <a:ext uri="{FF2B5EF4-FFF2-40B4-BE49-F238E27FC236}">
                <a16:creationId xmlns:a16="http://schemas.microsoft.com/office/drawing/2014/main" id="{74A6D422-4AEB-FC7D-71DB-56F6382884CB}"/>
              </a:ext>
            </a:extLst>
          </p:cNvPr>
          <p:cNvSpPr txBox="1"/>
          <p:nvPr/>
        </p:nvSpPr>
        <p:spPr>
          <a:xfrm>
            <a:off x="8058270" y="3971848"/>
            <a:ext cx="775153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i="1" kern="4900" spc="190" dirty="0">
                <a:solidFill>
                  <a:schemeClr val="bg1">
                    <a:lumMod val="95000"/>
                  </a:schemeClr>
                </a:solidFill>
                <a:latin typeface="Ubuntu Light" panose="020B0304030602030204" pitchFamily="34" charset="0"/>
              </a:rPr>
              <a:t>dé-</a:t>
            </a:r>
          </a:p>
        </p:txBody>
      </p:sp>
      <p:sp>
        <p:nvSpPr>
          <p:cNvPr id="52" name="ZoneTexte 51">
            <a:extLst>
              <a:ext uri="{FF2B5EF4-FFF2-40B4-BE49-F238E27FC236}">
                <a16:creationId xmlns:a16="http://schemas.microsoft.com/office/drawing/2014/main" id="{C4995C2D-5981-3849-6258-153119D85789}"/>
              </a:ext>
            </a:extLst>
          </p:cNvPr>
          <p:cNvSpPr txBox="1"/>
          <p:nvPr/>
        </p:nvSpPr>
        <p:spPr>
          <a:xfrm>
            <a:off x="7901974" y="6053692"/>
            <a:ext cx="1007499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i="1" kern="4900" spc="190" dirty="0">
                <a:solidFill>
                  <a:schemeClr val="bg1">
                    <a:lumMod val="95000"/>
                  </a:schemeClr>
                </a:solidFill>
                <a:latin typeface="Ubuntu Light" panose="020B0304030602030204" pitchFamily="34" charset="0"/>
              </a:rPr>
              <a:t>nation</a:t>
            </a:r>
          </a:p>
        </p:txBody>
      </p:sp>
      <p:sp>
        <p:nvSpPr>
          <p:cNvPr id="53" name="ZoneTexte 52">
            <a:extLst>
              <a:ext uri="{FF2B5EF4-FFF2-40B4-BE49-F238E27FC236}">
                <a16:creationId xmlns:a16="http://schemas.microsoft.com/office/drawing/2014/main" id="{4A0C1C2B-5CA9-24F6-93F8-1DAD8CD41E0C}"/>
              </a:ext>
            </a:extLst>
          </p:cNvPr>
          <p:cNvSpPr txBox="1"/>
          <p:nvPr/>
        </p:nvSpPr>
        <p:spPr>
          <a:xfrm>
            <a:off x="9704135" y="6053692"/>
            <a:ext cx="1007499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i="1" kern="4900" spc="190" dirty="0">
                <a:solidFill>
                  <a:schemeClr val="bg1">
                    <a:lumMod val="95000"/>
                  </a:schemeClr>
                </a:solidFill>
                <a:latin typeface="Ubuntu Light" panose="020B0304030602030204" pitchFamily="34" charset="0"/>
              </a:rPr>
              <a:t>-al</a:t>
            </a:r>
          </a:p>
        </p:txBody>
      </p:sp>
      <p:sp>
        <p:nvSpPr>
          <p:cNvPr id="54" name="ZoneTexte 53">
            <a:extLst>
              <a:ext uri="{FF2B5EF4-FFF2-40B4-BE49-F238E27FC236}">
                <a16:creationId xmlns:a16="http://schemas.microsoft.com/office/drawing/2014/main" id="{741E613E-356B-4FE2-840E-1B1DBF10E914}"/>
              </a:ext>
            </a:extLst>
          </p:cNvPr>
          <p:cNvSpPr txBox="1"/>
          <p:nvPr/>
        </p:nvSpPr>
        <p:spPr>
          <a:xfrm>
            <a:off x="10317262" y="4921810"/>
            <a:ext cx="1007499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i="1" kern="4900" spc="190" dirty="0">
                <a:solidFill>
                  <a:schemeClr val="bg1">
                    <a:lumMod val="95000"/>
                  </a:schemeClr>
                </a:solidFill>
                <a:latin typeface="Ubuntu Light" panose="020B0304030602030204" pitchFamily="34" charset="0"/>
              </a:rPr>
              <a:t>-</a:t>
            </a:r>
            <a:r>
              <a:rPr lang="fr-FR" sz="1600" i="1" kern="4900" spc="190" dirty="0" err="1">
                <a:solidFill>
                  <a:schemeClr val="bg1">
                    <a:lumMod val="95000"/>
                  </a:schemeClr>
                </a:solidFill>
                <a:latin typeface="Ubuntu Light" panose="020B0304030602030204" pitchFamily="34" charset="0"/>
              </a:rPr>
              <a:t>is</a:t>
            </a:r>
            <a:endParaRPr lang="fr-FR" sz="1600" i="1" kern="4900" spc="190" dirty="0">
              <a:solidFill>
                <a:schemeClr val="bg1">
                  <a:lumMod val="95000"/>
                </a:schemeClr>
              </a:solidFill>
              <a:latin typeface="Ubuntu Light" panose="020B0304030602030204" pitchFamily="34" charset="0"/>
            </a:endParaRPr>
          </a:p>
        </p:txBody>
      </p:sp>
      <p:sp>
        <p:nvSpPr>
          <p:cNvPr id="55" name="ZoneTexte 54">
            <a:extLst>
              <a:ext uri="{FF2B5EF4-FFF2-40B4-BE49-F238E27FC236}">
                <a16:creationId xmlns:a16="http://schemas.microsoft.com/office/drawing/2014/main" id="{7F5678EF-6C24-AE8F-4D07-FDACE2CCD305}"/>
              </a:ext>
            </a:extLst>
          </p:cNvPr>
          <p:cNvSpPr txBox="1"/>
          <p:nvPr/>
        </p:nvSpPr>
        <p:spPr>
          <a:xfrm>
            <a:off x="10317262" y="2870924"/>
            <a:ext cx="1007499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i="1" kern="4900" spc="190" dirty="0">
                <a:solidFill>
                  <a:schemeClr val="bg1">
                    <a:lumMod val="95000"/>
                  </a:schemeClr>
                </a:solidFill>
                <a:latin typeface="Ubuntu Light" panose="020B0304030602030204" pitchFamily="34" charset="0"/>
              </a:rPr>
              <a:t>-</a:t>
            </a:r>
            <a:r>
              <a:rPr lang="fr-FR" sz="1600" i="1" kern="4900" spc="190" dirty="0" err="1">
                <a:solidFill>
                  <a:schemeClr val="bg1">
                    <a:lumMod val="95000"/>
                  </a:schemeClr>
                </a:solidFill>
                <a:latin typeface="Ubuntu Light" panose="020B0304030602030204" pitchFamily="34" charset="0"/>
              </a:rPr>
              <a:t>ation</a:t>
            </a:r>
            <a:endParaRPr lang="fr-FR" sz="1600" i="1" kern="4900" spc="190" dirty="0">
              <a:solidFill>
                <a:schemeClr val="bg1">
                  <a:lumMod val="95000"/>
                </a:schemeClr>
              </a:solidFill>
              <a:latin typeface="Ubuntu Light" panose="020B0304030602030204" pitchFamily="34" charset="0"/>
            </a:endParaRPr>
          </a:p>
        </p:txBody>
      </p:sp>
      <p:pic>
        <p:nvPicPr>
          <p:cNvPr id="56" name="Diapo 7">
            <a:hlinkClick r:id="" action="ppaction://media"/>
            <a:extLst>
              <a:ext uri="{FF2B5EF4-FFF2-40B4-BE49-F238E27FC236}">
                <a16:creationId xmlns:a16="http://schemas.microsoft.com/office/drawing/2014/main" id="{77FFE597-0F20-3B84-CC1E-9587500DBAE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963654" y="3124199"/>
            <a:ext cx="609601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5173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016" fill="hold"/>
                                        <p:tgtEl>
                                          <p:spTgt spid="5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6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e 1">
            <a:extLst>
              <a:ext uri="{FF2B5EF4-FFF2-40B4-BE49-F238E27FC236}">
                <a16:creationId xmlns:a16="http://schemas.microsoft.com/office/drawing/2014/main" id="{FC729938-EA92-2CF5-6F0E-E319710586F4}"/>
              </a:ext>
            </a:extLst>
          </p:cNvPr>
          <p:cNvGrpSpPr/>
          <p:nvPr/>
        </p:nvGrpSpPr>
        <p:grpSpPr>
          <a:xfrm>
            <a:off x="526918" y="544102"/>
            <a:ext cx="6044084" cy="392436"/>
            <a:chOff x="561761" y="524786"/>
            <a:chExt cx="6044084" cy="392436"/>
          </a:xfrm>
        </p:grpSpPr>
        <p:sp>
          <p:nvSpPr>
            <p:cNvPr id="3" name="ZoneTexte 2">
              <a:extLst>
                <a:ext uri="{FF2B5EF4-FFF2-40B4-BE49-F238E27FC236}">
                  <a16:creationId xmlns:a16="http://schemas.microsoft.com/office/drawing/2014/main" id="{9880F4D3-74E3-2AC2-A873-1F234311CAC4}"/>
                </a:ext>
              </a:extLst>
            </p:cNvPr>
            <p:cNvSpPr txBox="1"/>
            <p:nvPr/>
          </p:nvSpPr>
          <p:spPr>
            <a:xfrm>
              <a:off x="561761" y="609445"/>
              <a:ext cx="604408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400" b="1" dirty="0">
                  <a:latin typeface="Ubuntu Light" panose="020B0304030602030204" pitchFamily="34" charset="0"/>
                  <a:cs typeface="Arial" panose="020B0604020202020204" pitchFamily="34" charset="0"/>
                </a:rPr>
                <a:t>ANALYSE MORPHOLOGIQUE DU MOT DÉRIVÉ : </a:t>
              </a:r>
              <a:r>
                <a:rPr lang="fr-FR" sz="1400" b="1" dirty="0">
                  <a:solidFill>
                    <a:srgbClr val="08808A"/>
                  </a:solidFill>
                  <a:latin typeface="Ubuntu Light" panose="020B0304030602030204" pitchFamily="34" charset="0"/>
                  <a:cs typeface="Arial" panose="020B0604020202020204" pitchFamily="34" charset="0"/>
                </a:rPr>
                <a:t>DÉNATIONALISATION</a:t>
              </a:r>
              <a:r>
                <a:rPr lang="fr-FR" sz="1400" b="1" dirty="0">
                  <a:latin typeface="Ubuntu Light" panose="020B0304030602030204" pitchFamily="34" charset="0"/>
                  <a:cs typeface="Arial" panose="020B0604020202020204" pitchFamily="34" charset="0"/>
                </a:rPr>
                <a:t> </a:t>
              </a:r>
            </a:p>
          </p:txBody>
        </p:sp>
        <p:cxnSp>
          <p:nvCxnSpPr>
            <p:cNvPr id="4" name="Connecteur droit 3">
              <a:extLst>
                <a:ext uri="{FF2B5EF4-FFF2-40B4-BE49-F238E27FC236}">
                  <a16:creationId xmlns:a16="http://schemas.microsoft.com/office/drawing/2014/main" id="{753C079E-0B65-1688-4B20-152AFE770189}"/>
                </a:ext>
              </a:extLst>
            </p:cNvPr>
            <p:cNvCxnSpPr>
              <a:cxnSpLocks/>
            </p:cNvCxnSpPr>
            <p:nvPr/>
          </p:nvCxnSpPr>
          <p:spPr>
            <a:xfrm>
              <a:off x="648862" y="524786"/>
              <a:ext cx="5724637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ZoneTexte 4">
            <a:extLst>
              <a:ext uri="{FF2B5EF4-FFF2-40B4-BE49-F238E27FC236}">
                <a16:creationId xmlns:a16="http://schemas.microsoft.com/office/drawing/2014/main" id="{6D023AC6-4A3C-77DB-1E65-78BB0B96A789}"/>
              </a:ext>
            </a:extLst>
          </p:cNvPr>
          <p:cNvSpPr txBox="1"/>
          <p:nvPr/>
        </p:nvSpPr>
        <p:spPr>
          <a:xfrm>
            <a:off x="685527" y="1144098"/>
            <a:ext cx="517239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i="1" kern="4900" dirty="0">
                <a:latin typeface="Ubuntu Light" panose="020B0304030602030204" pitchFamily="34" charset="0"/>
              </a:rPr>
              <a:t>dé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7FE5B642-912D-E2F2-480F-7D9218736A74}"/>
              </a:ext>
            </a:extLst>
          </p:cNvPr>
          <p:cNvSpPr txBox="1"/>
          <p:nvPr/>
        </p:nvSpPr>
        <p:spPr>
          <a:xfrm>
            <a:off x="4416288" y="1144098"/>
            <a:ext cx="721918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i="1" kern="4900" dirty="0" err="1">
                <a:latin typeface="Ubuntu Light" panose="020B0304030602030204" pitchFamily="34" charset="0"/>
              </a:rPr>
              <a:t>ation</a:t>
            </a:r>
            <a:r>
              <a:rPr lang="fr-FR" sz="1600" i="1" kern="4900" dirty="0">
                <a:latin typeface="Ubuntu Light" panose="020B0304030602030204" pitchFamily="34" charset="0"/>
              </a:rPr>
              <a:t> 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A75A3897-D097-EBEC-70BF-24DBD1E4BB2D}"/>
              </a:ext>
            </a:extLst>
          </p:cNvPr>
          <p:cNvSpPr txBox="1"/>
          <p:nvPr/>
        </p:nvSpPr>
        <p:spPr>
          <a:xfrm>
            <a:off x="1590747" y="1144098"/>
            <a:ext cx="809206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i="1" kern="4900" dirty="0">
                <a:latin typeface="Ubuntu Light" panose="020B0304030602030204" pitchFamily="34" charset="0"/>
              </a:rPr>
              <a:t>nation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E26413BC-21A4-89D7-5BFA-3C84CF88521E}"/>
              </a:ext>
            </a:extLst>
          </p:cNvPr>
          <p:cNvSpPr txBox="1"/>
          <p:nvPr/>
        </p:nvSpPr>
        <p:spPr>
          <a:xfrm>
            <a:off x="2787934" y="1144098"/>
            <a:ext cx="443152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i="1" kern="4900" dirty="0">
                <a:latin typeface="Ubuntu Light" panose="020B0304030602030204" pitchFamily="34" charset="0"/>
              </a:rPr>
              <a:t>al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AF60771F-4B9A-3D81-DB53-F288F8CC8C3E}"/>
              </a:ext>
            </a:extLst>
          </p:cNvPr>
          <p:cNvSpPr txBox="1"/>
          <p:nvPr/>
        </p:nvSpPr>
        <p:spPr>
          <a:xfrm>
            <a:off x="3619067" y="1144098"/>
            <a:ext cx="409237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i="1" kern="4900" dirty="0" err="1">
                <a:latin typeface="Ubuntu Light" panose="020B0304030602030204" pitchFamily="34" charset="0"/>
              </a:rPr>
              <a:t>is</a:t>
            </a:r>
            <a:endParaRPr lang="fr-FR" sz="1600" i="1" kern="4900" dirty="0">
              <a:latin typeface="Ubuntu Light" panose="020B0304030602030204" pitchFamily="34" charset="0"/>
            </a:endParaRP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F554D65B-57D1-991A-8C41-91FB96D377D6}"/>
              </a:ext>
            </a:extLst>
          </p:cNvPr>
          <p:cNvSpPr txBox="1"/>
          <p:nvPr/>
        </p:nvSpPr>
        <p:spPr>
          <a:xfrm>
            <a:off x="1217988" y="1144098"/>
            <a:ext cx="357537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b="1" i="1" kern="4900" dirty="0">
                <a:solidFill>
                  <a:srgbClr val="3CB99C"/>
                </a:solidFill>
                <a:latin typeface="Ubuntu" panose="020B0504030602030204" pitchFamily="34" charset="0"/>
              </a:rPr>
              <a:t>+</a:t>
            </a:r>
            <a:endParaRPr lang="fr-FR" sz="1600" i="1" kern="4900" dirty="0">
              <a:latin typeface="Ubuntu Light" panose="020B0304030602030204" pitchFamily="34" charset="0"/>
            </a:endParaRP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54EC4958-1FDC-AA91-A476-B09C9CDD754C}"/>
              </a:ext>
            </a:extLst>
          </p:cNvPr>
          <p:cNvSpPr txBox="1"/>
          <p:nvPr/>
        </p:nvSpPr>
        <p:spPr>
          <a:xfrm>
            <a:off x="2415175" y="1144098"/>
            <a:ext cx="357537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b="1" i="1" kern="4900" dirty="0">
                <a:solidFill>
                  <a:srgbClr val="3CB99C"/>
                </a:solidFill>
                <a:latin typeface="Ubuntu" panose="020B0504030602030204" pitchFamily="34" charset="0"/>
              </a:rPr>
              <a:t>+</a:t>
            </a:r>
            <a:endParaRPr lang="fr-FR" sz="1600" i="1" kern="4900" dirty="0">
              <a:latin typeface="Ubuntu Light" panose="020B0304030602030204" pitchFamily="34" charset="0"/>
            </a:endParaRP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A4B3848A-3BA5-89E0-9F14-33E34FC5CBF3}"/>
              </a:ext>
            </a:extLst>
          </p:cNvPr>
          <p:cNvSpPr txBox="1"/>
          <p:nvPr/>
        </p:nvSpPr>
        <p:spPr>
          <a:xfrm>
            <a:off x="3246308" y="1144098"/>
            <a:ext cx="357537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b="1" i="1" kern="4900" dirty="0">
                <a:solidFill>
                  <a:srgbClr val="3CB99C"/>
                </a:solidFill>
                <a:latin typeface="Ubuntu" panose="020B0504030602030204" pitchFamily="34" charset="0"/>
              </a:rPr>
              <a:t>+</a:t>
            </a:r>
            <a:endParaRPr lang="fr-FR" sz="1600" i="1" kern="4900" dirty="0">
              <a:latin typeface="Ubuntu Light" panose="020B0304030602030204" pitchFamily="34" charset="0"/>
            </a:endParaRP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84B96237-6C30-E6E5-D5E7-695CA80F7994}"/>
              </a:ext>
            </a:extLst>
          </p:cNvPr>
          <p:cNvSpPr txBox="1"/>
          <p:nvPr/>
        </p:nvSpPr>
        <p:spPr>
          <a:xfrm>
            <a:off x="4043526" y="1144098"/>
            <a:ext cx="357537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b="1" i="1" kern="4900" dirty="0">
                <a:solidFill>
                  <a:srgbClr val="3CB99C"/>
                </a:solidFill>
                <a:latin typeface="Ubuntu" panose="020B0504030602030204" pitchFamily="34" charset="0"/>
              </a:rPr>
              <a:t>+</a:t>
            </a:r>
            <a:endParaRPr lang="fr-FR" sz="1600" i="1" kern="4900" dirty="0">
              <a:latin typeface="Ubuntu Light" panose="020B0304030602030204" pitchFamily="34" charset="0"/>
            </a:endParaRPr>
          </a:p>
        </p:txBody>
      </p:sp>
      <p:sp>
        <p:nvSpPr>
          <p:cNvPr id="14" name="Flèche : chevron 13">
            <a:extLst>
              <a:ext uri="{FF2B5EF4-FFF2-40B4-BE49-F238E27FC236}">
                <a16:creationId xmlns:a16="http://schemas.microsoft.com/office/drawing/2014/main" id="{6A0F73E3-BC51-8583-F4B7-74CAF667E42E}"/>
              </a:ext>
            </a:extLst>
          </p:cNvPr>
          <p:cNvSpPr/>
          <p:nvPr/>
        </p:nvSpPr>
        <p:spPr>
          <a:xfrm rot="16200000">
            <a:off x="9271436" y="1739364"/>
            <a:ext cx="1030824" cy="1317623"/>
          </a:xfrm>
          <a:prstGeom prst="chevron">
            <a:avLst>
              <a:gd name="adj" fmla="val 100000"/>
            </a:avLst>
          </a:prstGeom>
          <a:ln w="12700">
            <a:solidFill>
              <a:schemeClr val="bg1">
                <a:lumMod val="9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15" name="Flèche : chevron 14">
            <a:extLst>
              <a:ext uri="{FF2B5EF4-FFF2-40B4-BE49-F238E27FC236}">
                <a16:creationId xmlns:a16="http://schemas.microsoft.com/office/drawing/2014/main" id="{CD22D362-E7EA-F7AC-BBB8-239382F37BF2}"/>
              </a:ext>
            </a:extLst>
          </p:cNvPr>
          <p:cNvSpPr/>
          <p:nvPr/>
        </p:nvSpPr>
        <p:spPr>
          <a:xfrm rot="16200000">
            <a:off x="8612625" y="2770188"/>
            <a:ext cx="1030824" cy="1317623"/>
          </a:xfrm>
          <a:prstGeom prst="chevron">
            <a:avLst>
              <a:gd name="adj" fmla="val 100000"/>
            </a:avLst>
          </a:prstGeom>
          <a:ln w="12700">
            <a:solidFill>
              <a:schemeClr val="bg1">
                <a:lumMod val="9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16" name="Flèche : chevron 15">
            <a:extLst>
              <a:ext uri="{FF2B5EF4-FFF2-40B4-BE49-F238E27FC236}">
                <a16:creationId xmlns:a16="http://schemas.microsoft.com/office/drawing/2014/main" id="{883E3509-A1DD-5C31-0CC8-BCBEAE32DA89}"/>
              </a:ext>
            </a:extLst>
          </p:cNvPr>
          <p:cNvSpPr/>
          <p:nvPr/>
        </p:nvSpPr>
        <p:spPr>
          <a:xfrm rot="16200000">
            <a:off x="9271436" y="3801012"/>
            <a:ext cx="1030824" cy="1317623"/>
          </a:xfrm>
          <a:prstGeom prst="chevron">
            <a:avLst>
              <a:gd name="adj" fmla="val 100000"/>
            </a:avLst>
          </a:prstGeom>
          <a:ln w="12700">
            <a:solidFill>
              <a:schemeClr val="bg1">
                <a:lumMod val="9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17" name="Flèche : chevron 16">
            <a:extLst>
              <a:ext uri="{FF2B5EF4-FFF2-40B4-BE49-F238E27FC236}">
                <a16:creationId xmlns:a16="http://schemas.microsoft.com/office/drawing/2014/main" id="{2520A581-8328-6404-1585-202A37FD2344}"/>
              </a:ext>
            </a:extLst>
          </p:cNvPr>
          <p:cNvSpPr/>
          <p:nvPr/>
        </p:nvSpPr>
        <p:spPr>
          <a:xfrm rot="16200000">
            <a:off x="8612624" y="4831835"/>
            <a:ext cx="1030824" cy="1317623"/>
          </a:xfrm>
          <a:prstGeom prst="chevron">
            <a:avLst>
              <a:gd name="adj" fmla="val 100000"/>
            </a:avLst>
          </a:prstGeom>
          <a:ln w="12700">
            <a:solidFill>
              <a:schemeClr val="bg1">
                <a:lumMod val="9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DC0BC0D0-5B79-F66D-0AF1-C48121CCFA6E}"/>
              </a:ext>
            </a:extLst>
          </p:cNvPr>
          <p:cNvSpPr txBox="1"/>
          <p:nvPr/>
        </p:nvSpPr>
        <p:spPr>
          <a:xfrm>
            <a:off x="8079586" y="5685474"/>
            <a:ext cx="357537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b="1" kern="4900" dirty="0">
                <a:solidFill>
                  <a:srgbClr val="C1DFE1"/>
                </a:solidFill>
                <a:latin typeface="Ubuntu" panose="020B0504030602030204" pitchFamily="34" charset="0"/>
              </a:rPr>
              <a:t>N</a:t>
            </a:r>
            <a:endParaRPr lang="fr-FR" sz="1600" kern="4900" dirty="0">
              <a:solidFill>
                <a:srgbClr val="C1DFE1"/>
              </a:solidFill>
              <a:latin typeface="Ubuntu Light" panose="020B0304030602030204" pitchFamily="34" charset="0"/>
            </a:endParaRP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4C24BB09-AA5A-0FBD-EF08-F6D8E37AF206}"/>
              </a:ext>
            </a:extLst>
          </p:cNvPr>
          <p:cNvSpPr txBox="1"/>
          <p:nvPr/>
        </p:nvSpPr>
        <p:spPr>
          <a:xfrm>
            <a:off x="9832060" y="5685474"/>
            <a:ext cx="357537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b="1" kern="4900" dirty="0">
                <a:solidFill>
                  <a:srgbClr val="C1DFE1"/>
                </a:solidFill>
                <a:latin typeface="Ubuntu" panose="020B0504030602030204" pitchFamily="34" charset="0"/>
              </a:rPr>
              <a:t>a</a:t>
            </a:r>
            <a:endParaRPr lang="fr-FR" sz="1600" kern="4900" dirty="0">
              <a:solidFill>
                <a:srgbClr val="C1DFE1"/>
              </a:solidFill>
              <a:latin typeface="Ubuntu Light" panose="020B0304030602030204" pitchFamily="34" charset="0"/>
            </a:endParaRP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F6227E28-0850-6229-49C7-7E1CAB4448AA}"/>
              </a:ext>
            </a:extLst>
          </p:cNvPr>
          <p:cNvSpPr txBox="1"/>
          <p:nvPr/>
        </p:nvSpPr>
        <p:spPr>
          <a:xfrm>
            <a:off x="8801673" y="4656437"/>
            <a:ext cx="357537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b="1" kern="4900" dirty="0">
                <a:solidFill>
                  <a:srgbClr val="C1DFE1"/>
                </a:solidFill>
                <a:latin typeface="Ubuntu" panose="020B0504030602030204" pitchFamily="34" charset="0"/>
              </a:rPr>
              <a:t>A</a:t>
            </a:r>
            <a:endParaRPr lang="fr-FR" sz="1600" kern="4900" dirty="0">
              <a:solidFill>
                <a:srgbClr val="C1DFE1"/>
              </a:solidFill>
              <a:latin typeface="Ubuntu Light" panose="020B0304030602030204" pitchFamily="34" charset="0"/>
            </a:endParaRPr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7A3E8391-4D1E-2492-4F42-7D0DEE168DA8}"/>
              </a:ext>
            </a:extLst>
          </p:cNvPr>
          <p:cNvSpPr txBox="1"/>
          <p:nvPr/>
        </p:nvSpPr>
        <p:spPr>
          <a:xfrm>
            <a:off x="10413910" y="4656437"/>
            <a:ext cx="357537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b="1" kern="4900" dirty="0">
                <a:solidFill>
                  <a:srgbClr val="C1DFE1"/>
                </a:solidFill>
                <a:latin typeface="Ubuntu" panose="020B0504030602030204" pitchFamily="34" charset="0"/>
              </a:rPr>
              <a:t>v</a:t>
            </a:r>
            <a:endParaRPr lang="fr-FR" sz="1600" kern="4900" dirty="0">
              <a:solidFill>
                <a:srgbClr val="C1DFE1"/>
              </a:solidFill>
              <a:latin typeface="Ubuntu Light" panose="020B0304030602030204" pitchFamily="34" charset="0"/>
            </a:endParaRP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D9D6A637-1FD1-45E8-0C7F-34F1E2557B2F}"/>
              </a:ext>
            </a:extLst>
          </p:cNvPr>
          <p:cNvSpPr txBox="1"/>
          <p:nvPr/>
        </p:nvSpPr>
        <p:spPr>
          <a:xfrm>
            <a:off x="9745657" y="3623826"/>
            <a:ext cx="357537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b="1" kern="4900" dirty="0">
                <a:solidFill>
                  <a:srgbClr val="C1DFE1"/>
                </a:solidFill>
                <a:latin typeface="Ubuntu" panose="020B0504030602030204" pitchFamily="34" charset="0"/>
              </a:rPr>
              <a:t>V</a:t>
            </a:r>
            <a:endParaRPr lang="fr-FR" sz="1600" kern="4900" dirty="0">
              <a:solidFill>
                <a:srgbClr val="C1DFE1"/>
              </a:solidFill>
              <a:latin typeface="Ubuntu Light" panose="020B0304030602030204" pitchFamily="34" charset="0"/>
            </a:endParaRP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240B68A5-B7BC-C8DC-5553-D375722AD36D}"/>
              </a:ext>
            </a:extLst>
          </p:cNvPr>
          <p:cNvSpPr txBox="1"/>
          <p:nvPr/>
        </p:nvSpPr>
        <p:spPr>
          <a:xfrm>
            <a:off x="8810666" y="2593517"/>
            <a:ext cx="566917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b="1" kern="4900" dirty="0">
                <a:solidFill>
                  <a:srgbClr val="C1DFE1"/>
                </a:solidFill>
                <a:latin typeface="Ubuntu" panose="020B0504030602030204" pitchFamily="34" charset="0"/>
              </a:rPr>
              <a:t>V’</a:t>
            </a:r>
            <a:endParaRPr lang="fr-FR" sz="1600" kern="4900" dirty="0">
              <a:solidFill>
                <a:srgbClr val="C1DFE1"/>
              </a:solidFill>
              <a:latin typeface="Ubuntu Light" panose="020B0304030602030204" pitchFamily="34" charset="0"/>
            </a:endParaRPr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BE4B526B-EB1A-CA71-2AEF-6BF95DC99E2B}"/>
              </a:ext>
            </a:extLst>
          </p:cNvPr>
          <p:cNvSpPr txBox="1"/>
          <p:nvPr/>
        </p:nvSpPr>
        <p:spPr>
          <a:xfrm>
            <a:off x="10479571" y="2593517"/>
            <a:ext cx="566917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b="1" kern="4900" dirty="0">
                <a:solidFill>
                  <a:srgbClr val="AED5D8"/>
                </a:solidFill>
                <a:latin typeface="Ubuntu" panose="020B0504030602030204" pitchFamily="34" charset="0"/>
              </a:rPr>
              <a:t>n</a:t>
            </a:r>
            <a:endParaRPr lang="fr-FR" sz="1600" kern="4900" dirty="0">
              <a:solidFill>
                <a:srgbClr val="AED5D8"/>
              </a:solidFill>
              <a:latin typeface="Ubuntu Light" panose="020B0304030602030204" pitchFamily="34" charset="0"/>
            </a:endParaRPr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01180095-C7A2-6DC0-B400-6559C3020E20}"/>
              </a:ext>
            </a:extLst>
          </p:cNvPr>
          <p:cNvSpPr txBox="1"/>
          <p:nvPr/>
        </p:nvSpPr>
        <p:spPr>
          <a:xfrm>
            <a:off x="9483936" y="1562177"/>
            <a:ext cx="566917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b="1" kern="4900" dirty="0">
                <a:solidFill>
                  <a:srgbClr val="C1DFE1"/>
                </a:solidFill>
                <a:latin typeface="Ubuntu" panose="020B0504030602030204" pitchFamily="34" charset="0"/>
              </a:rPr>
              <a:t>N</a:t>
            </a:r>
            <a:endParaRPr lang="fr-FR" sz="1600" kern="4900" dirty="0">
              <a:solidFill>
                <a:srgbClr val="C1DFE1"/>
              </a:solidFill>
              <a:latin typeface="Ubuntu Light" panose="020B0304030602030204" pitchFamily="34" charset="0"/>
            </a:endParaRPr>
          </a:p>
        </p:txBody>
      </p:sp>
      <p:sp>
        <p:nvSpPr>
          <p:cNvPr id="26" name="ZoneTexte 25">
            <a:extLst>
              <a:ext uri="{FF2B5EF4-FFF2-40B4-BE49-F238E27FC236}">
                <a16:creationId xmlns:a16="http://schemas.microsoft.com/office/drawing/2014/main" id="{BD099D0F-923A-F598-7E46-87A165F67E9F}"/>
              </a:ext>
            </a:extLst>
          </p:cNvPr>
          <p:cNvSpPr txBox="1"/>
          <p:nvPr/>
        </p:nvSpPr>
        <p:spPr>
          <a:xfrm>
            <a:off x="8058270" y="3971848"/>
            <a:ext cx="775153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i="1" kern="4900" spc="190" dirty="0">
                <a:solidFill>
                  <a:schemeClr val="bg1">
                    <a:lumMod val="95000"/>
                  </a:schemeClr>
                </a:solidFill>
                <a:latin typeface="Ubuntu Light" panose="020B0304030602030204" pitchFamily="34" charset="0"/>
              </a:rPr>
              <a:t>dé-</a:t>
            </a:r>
          </a:p>
        </p:txBody>
      </p:sp>
      <p:sp>
        <p:nvSpPr>
          <p:cNvPr id="27" name="ZoneTexte 26">
            <a:extLst>
              <a:ext uri="{FF2B5EF4-FFF2-40B4-BE49-F238E27FC236}">
                <a16:creationId xmlns:a16="http://schemas.microsoft.com/office/drawing/2014/main" id="{7C154AD6-E65D-99E9-3002-39F5D10BD5F0}"/>
              </a:ext>
            </a:extLst>
          </p:cNvPr>
          <p:cNvSpPr txBox="1"/>
          <p:nvPr/>
        </p:nvSpPr>
        <p:spPr>
          <a:xfrm>
            <a:off x="7901974" y="6053692"/>
            <a:ext cx="1007499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i="1" kern="4900" spc="190" dirty="0">
                <a:latin typeface="Ubuntu Light" panose="020B0304030602030204" pitchFamily="34" charset="0"/>
              </a:rPr>
              <a:t>nation</a:t>
            </a:r>
          </a:p>
        </p:txBody>
      </p:sp>
      <p:sp>
        <p:nvSpPr>
          <p:cNvPr id="28" name="ZoneTexte 27">
            <a:extLst>
              <a:ext uri="{FF2B5EF4-FFF2-40B4-BE49-F238E27FC236}">
                <a16:creationId xmlns:a16="http://schemas.microsoft.com/office/drawing/2014/main" id="{9FCCBF9A-AACD-1175-E5A4-2331C3B70BB6}"/>
              </a:ext>
            </a:extLst>
          </p:cNvPr>
          <p:cNvSpPr txBox="1"/>
          <p:nvPr/>
        </p:nvSpPr>
        <p:spPr>
          <a:xfrm>
            <a:off x="9704135" y="6053692"/>
            <a:ext cx="1007499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i="1" kern="4900" spc="190" dirty="0">
                <a:solidFill>
                  <a:schemeClr val="bg1">
                    <a:lumMod val="95000"/>
                  </a:schemeClr>
                </a:solidFill>
                <a:latin typeface="Ubuntu Light" panose="020B0304030602030204" pitchFamily="34" charset="0"/>
              </a:rPr>
              <a:t>-al</a:t>
            </a:r>
          </a:p>
        </p:txBody>
      </p:sp>
      <p:sp>
        <p:nvSpPr>
          <p:cNvPr id="29" name="ZoneTexte 28">
            <a:extLst>
              <a:ext uri="{FF2B5EF4-FFF2-40B4-BE49-F238E27FC236}">
                <a16:creationId xmlns:a16="http://schemas.microsoft.com/office/drawing/2014/main" id="{92C4F4D5-93DD-6E26-6CE5-12B618BA3522}"/>
              </a:ext>
            </a:extLst>
          </p:cNvPr>
          <p:cNvSpPr txBox="1"/>
          <p:nvPr/>
        </p:nvSpPr>
        <p:spPr>
          <a:xfrm>
            <a:off x="10317262" y="4921810"/>
            <a:ext cx="1007499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i="1" kern="4900" spc="190" dirty="0">
                <a:solidFill>
                  <a:schemeClr val="bg1">
                    <a:lumMod val="95000"/>
                  </a:schemeClr>
                </a:solidFill>
                <a:latin typeface="Ubuntu Light" panose="020B0304030602030204" pitchFamily="34" charset="0"/>
              </a:rPr>
              <a:t>-</a:t>
            </a:r>
            <a:r>
              <a:rPr lang="fr-FR" sz="1600" i="1" kern="4900" spc="190" dirty="0" err="1">
                <a:solidFill>
                  <a:schemeClr val="bg1">
                    <a:lumMod val="95000"/>
                  </a:schemeClr>
                </a:solidFill>
                <a:latin typeface="Ubuntu Light" panose="020B0304030602030204" pitchFamily="34" charset="0"/>
              </a:rPr>
              <a:t>is</a:t>
            </a:r>
            <a:endParaRPr lang="fr-FR" sz="1600" i="1" kern="4900" spc="190" dirty="0">
              <a:solidFill>
                <a:schemeClr val="bg1">
                  <a:lumMod val="95000"/>
                </a:schemeClr>
              </a:solidFill>
              <a:latin typeface="Ubuntu Light" panose="020B0304030602030204" pitchFamily="34" charset="0"/>
            </a:endParaRPr>
          </a:p>
        </p:txBody>
      </p:sp>
      <p:sp>
        <p:nvSpPr>
          <p:cNvPr id="30" name="ZoneTexte 29">
            <a:extLst>
              <a:ext uri="{FF2B5EF4-FFF2-40B4-BE49-F238E27FC236}">
                <a16:creationId xmlns:a16="http://schemas.microsoft.com/office/drawing/2014/main" id="{C2C6DA35-D124-F638-E38E-AC82D0B8DB0F}"/>
              </a:ext>
            </a:extLst>
          </p:cNvPr>
          <p:cNvSpPr txBox="1"/>
          <p:nvPr/>
        </p:nvSpPr>
        <p:spPr>
          <a:xfrm>
            <a:off x="10317262" y="2870924"/>
            <a:ext cx="1007499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i="1" kern="4900" spc="190" dirty="0">
                <a:solidFill>
                  <a:schemeClr val="bg1">
                    <a:lumMod val="95000"/>
                  </a:schemeClr>
                </a:solidFill>
                <a:latin typeface="Ubuntu Light" panose="020B0304030602030204" pitchFamily="34" charset="0"/>
              </a:rPr>
              <a:t>-</a:t>
            </a:r>
            <a:r>
              <a:rPr lang="fr-FR" sz="1600" i="1" kern="4900" spc="190" dirty="0" err="1">
                <a:solidFill>
                  <a:schemeClr val="bg1">
                    <a:lumMod val="95000"/>
                  </a:schemeClr>
                </a:solidFill>
                <a:latin typeface="Ubuntu Light" panose="020B0304030602030204" pitchFamily="34" charset="0"/>
              </a:rPr>
              <a:t>ation</a:t>
            </a:r>
            <a:endParaRPr lang="fr-FR" sz="1600" i="1" kern="4900" spc="190" dirty="0">
              <a:solidFill>
                <a:schemeClr val="bg1">
                  <a:lumMod val="95000"/>
                </a:schemeClr>
              </a:solidFill>
              <a:latin typeface="Ubuntu Light" panose="020B0304030602030204" pitchFamily="34" charset="0"/>
            </a:endParaRPr>
          </a:p>
        </p:txBody>
      </p:sp>
      <p:pic>
        <p:nvPicPr>
          <p:cNvPr id="31" name="Diapo 8">
            <a:hlinkClick r:id="" action="ppaction://media"/>
            <a:extLst>
              <a:ext uri="{FF2B5EF4-FFF2-40B4-BE49-F238E27FC236}">
                <a16:creationId xmlns:a16="http://schemas.microsoft.com/office/drawing/2014/main" id="{4DABFEEA-16FF-ADF9-7668-F9D1598A246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999679" y="1983917"/>
            <a:ext cx="609601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6969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416" fill="hold"/>
                                        <p:tgtEl>
                                          <p:spTgt spid="3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1"/>
                </p:tgtEl>
              </p:cMediaNode>
            </p:audio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  <p:tag name="ARTICULATE_SLIDE_COUNT" val="2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113</TotalTime>
  <Words>803</Words>
  <Application>Microsoft Office PowerPoint</Application>
  <PresentationFormat>Grand écran</PresentationFormat>
  <Paragraphs>535</Paragraphs>
  <Slides>24</Slides>
  <Notes>0</Notes>
  <HiddenSlides>0</HiddenSlides>
  <MMClips>22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24</vt:i4>
      </vt:variant>
    </vt:vector>
  </HeadingPairs>
  <TitlesOfParts>
    <vt:vector size="31" baseType="lpstr">
      <vt:lpstr>Aptos</vt:lpstr>
      <vt:lpstr>Aptos Display</vt:lpstr>
      <vt:lpstr>Arial</vt:lpstr>
      <vt:lpstr>Raleway Black</vt:lpstr>
      <vt:lpstr>Ubuntu</vt:lpstr>
      <vt:lpstr>Ubuntu Light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Camille Hebert</dc:creator>
  <cp:lastModifiedBy>Camille Hebert</cp:lastModifiedBy>
  <cp:revision>4</cp:revision>
  <dcterms:created xsi:type="dcterms:W3CDTF">2024-04-08T13:39:37Z</dcterms:created>
  <dcterms:modified xsi:type="dcterms:W3CDTF">2024-04-24T09:35:55Z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rticulateGUID">
    <vt:lpwstr>E2A8B1BE-83B1-426F-A6BF-EE5FACC6525E</vt:lpwstr>
  </property>
  <property fmtid="{D5CDD505-2E9C-101B-9397-08002B2CF9AE}" pid="3" name="ArticulatePath">
    <vt:lpwstr>Présentation1</vt:lpwstr>
  </property>
</Properties>
</file>