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9" r:id="rId2"/>
    <p:sldId id="259" r:id="rId3"/>
    <p:sldId id="264" r:id="rId4"/>
    <p:sldId id="268" r:id="rId5"/>
    <p:sldId id="267" r:id="rId6"/>
    <p:sldId id="266" r:id="rId7"/>
    <p:sldId id="269" r:id="rId8"/>
    <p:sldId id="270" r:id="rId9"/>
    <p:sldId id="271" r:id="rId10"/>
    <p:sldId id="272" r:id="rId11"/>
    <p:sldId id="273" r:id="rId12"/>
    <p:sldId id="274" r:id="rId13"/>
    <p:sldId id="276" r:id="rId14"/>
    <p:sldId id="278" r:id="rId15"/>
    <p:sldId id="279" r:id="rId16"/>
    <p:sldId id="275" r:id="rId17"/>
    <p:sldId id="280" r:id="rId18"/>
    <p:sldId id="281" r:id="rId19"/>
    <p:sldId id="285" r:id="rId20"/>
    <p:sldId id="287" r:id="rId21"/>
    <p:sldId id="286" r:id="rId22"/>
    <p:sldId id="282" r:id="rId23"/>
    <p:sldId id="284" r:id="rId24"/>
    <p:sldId id="290" r:id="rId25"/>
  </p:sldIdLst>
  <p:sldSz cx="12192000" cy="6858000"/>
  <p:notesSz cx="6858000" cy="9144000"/>
  <p:custDataLst>
    <p:tags r:id="rId27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808A"/>
    <a:srgbClr val="C1DFE1"/>
    <a:srgbClr val="AED5D8"/>
    <a:srgbClr val="8CF0F8"/>
    <a:srgbClr val="FFFFFF"/>
    <a:srgbClr val="3CB99C"/>
    <a:srgbClr val="000000"/>
    <a:srgbClr val="DB6602"/>
    <a:srgbClr val="00426C"/>
    <a:srgbClr val="026C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>
        <p:scale>
          <a:sx n="75" d="100"/>
          <a:sy n="75" d="100"/>
        </p:scale>
        <p:origin x="1812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CCE2D-6ED6-4266-AA38-BAA9126612B2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B0CE4-FC5B-461D-9966-89A3C7DFDF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1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483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783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414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718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939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8591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9618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2325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4140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8123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556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1797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9324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60484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3703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6797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660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5165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753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332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126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892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3689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B0CE4-FC5B-461D-9966-89A3C7DFDF8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75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AD76AF-B864-4374-9C60-5AB91BAA3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937CC24-99DD-48B6-8FBE-76D03D8616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CEBDE2-0C74-4C06-BD4A-994AA0659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7BDF64-0114-4BA2-B828-F58B075BB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7ABD28-8F83-4796-A852-F00241A8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135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39E475-A8E0-4EE4-9B94-0D9283C1B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A62C341-4BDC-45BC-AA25-A9885DEB03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972019-BD54-4C32-95BE-37CF84082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BA93CC-5BFB-4378-BA00-3C9BDD013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75B9F7E-5C91-47FD-B101-31142C660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147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AC20B91-EB4C-4462-A443-78C71CD4CD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8A0C9D7-9CD5-4444-A033-716A6A658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026DD2-6F05-4EBB-8FED-74127A86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BA9B72-F862-4752-B651-F0756B4BE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48505D-E2B9-4312-ACC1-8CA24B525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03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740B65-2216-4954-AA97-0CB07B0B4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BEC286-79F0-4B6E-91F6-0659533A1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0DBC6B-0826-4A07-870F-B09C7D24C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4E35D5-2208-4F0C-B172-1D46FA3B6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0D92C0-C57B-449B-9BDA-9014B9DA2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29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9A05A6-6B78-4634-827A-5C4362A5F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C5347E-E7E4-4B59-BB2F-2E8BAF4AF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5C559A-4D1E-49A6-A395-E48D82B25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6074F8-D8AC-44A4-8CFC-330394C55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8F8040-5F0E-49B8-B4AA-A2B8DF624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57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CBD7E6-6617-48C8-9923-E9F1F5F87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4FD91E-C11F-4EDE-B6E8-273CFC7A53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B42B0B-2B22-4F91-ABE7-B464C40F1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9254FF-5DF7-4D05-8BE9-ABEC5D7C9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E9F261-73E7-4794-9E30-7D65892E9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50F1128-9BF5-4EB4-BA57-3788ABBFF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18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0864B7-5C3D-48A6-BCFD-92568E82C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68386A-C553-47DD-8F0F-1C87FED82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94941C-224E-4D85-A664-5E4AEEA73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EE1B7D3-E08E-4056-B91E-605F3EA269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03474B1-D176-4669-9BDD-86E41572E3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C997339-6A60-48F7-A9BE-C947E78D7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4CAF63-3FE0-467A-BC2E-6274899C6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C3434C8-6423-4914-851C-5CF1289C3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DB1537-ACCF-4F16-8E23-90E66F24B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1BEB3A2-B4B9-47B2-84B4-3FF2B1676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048D632-43BA-4A97-BC4A-6008FC3BC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5264429-5B21-433E-82CA-18954E44B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48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EBA0FA-B596-4B74-A306-A8D3D6315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B37BA79-751C-4A2E-95D6-5D49587E7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A346C6-DB79-474B-9FF9-D067CC337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144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B4117B-7BD7-46E8-B1FF-4E5BDC684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ABEB2B-C7DB-48C6-A9DD-682442DF8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B59ACFD-FCDF-4B54-BECC-55C0ABED6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8221B4F-2990-4252-A7D9-264908907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E17E1C-5D87-4FFA-9517-83692A53C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7045F9-D8FB-43BA-B59C-5471560AF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76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6D2010-0643-4DB7-BB6A-5B3749A28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A3E0DE2-9005-4967-ADDC-425B4327A0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01A21B5-2F99-4010-A149-8FCB5D6A8D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D1FAE7B-4EEC-47D9-8B00-9F86601D8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641F326-F01A-4E55-8B4B-EFB2B1C1F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3AF8059-49B3-4A12-86AE-8D6B32E0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23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E854800-18ED-4DAD-A9BB-D04005CC3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84CF9D-7FE4-4F43-B376-C0054D2FC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286ABF-A9B3-42D9-B041-3F17FCC2F2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A5121-A4B8-45CE-AE79-C82B58A1CAC8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DCEBB3-49C6-420A-89B2-BE03DF4503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22B571-6FEA-4722-A1C2-35C9C8258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A3C6E-0806-473C-BCF8-62BD9E9E79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825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3.jp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C8FBDF-7AC9-9002-42A3-D6AD7C815585}"/>
              </a:ext>
            </a:extLst>
          </p:cNvPr>
          <p:cNvSpPr/>
          <p:nvPr/>
        </p:nvSpPr>
        <p:spPr>
          <a:xfrm>
            <a:off x="0" y="0"/>
            <a:ext cx="12192000" cy="6025896"/>
          </a:xfrm>
          <a:prstGeom prst="rect">
            <a:avLst/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AC3DC2-5BC4-267B-5AB3-462D343A551E}"/>
              </a:ext>
            </a:extLst>
          </p:cNvPr>
          <p:cNvSpPr txBox="1"/>
          <p:nvPr/>
        </p:nvSpPr>
        <p:spPr>
          <a:xfrm>
            <a:off x="448056" y="2101643"/>
            <a:ext cx="3913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spc="300" dirty="0">
                <a:solidFill>
                  <a:schemeClr val="bg1"/>
                </a:solidFill>
                <a:latin typeface="Ubuntu Light" panose="020B0304030602030204" pitchFamily="34" charset="0"/>
              </a:rPr>
              <a:t>RICHARD RENAULT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BE34270C-41D0-5C38-CD2F-4AC99D12C94D}"/>
              </a:ext>
            </a:extLst>
          </p:cNvPr>
          <p:cNvGrpSpPr/>
          <p:nvPr/>
        </p:nvGrpSpPr>
        <p:grpSpPr>
          <a:xfrm>
            <a:off x="521208" y="2696003"/>
            <a:ext cx="7406640" cy="612648"/>
            <a:chOff x="521208" y="2696003"/>
            <a:chExt cx="7406640" cy="61264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C4BF04-E106-1E41-28D9-6DEC103C3AC6}"/>
                </a:ext>
              </a:extLst>
            </p:cNvPr>
            <p:cNvSpPr/>
            <p:nvPr/>
          </p:nvSpPr>
          <p:spPr>
            <a:xfrm>
              <a:off x="521208" y="2696003"/>
              <a:ext cx="6976872" cy="6126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45537FB9-606E-B348-5C01-6E569B770114}"/>
                </a:ext>
              </a:extLst>
            </p:cNvPr>
            <p:cNvSpPr txBox="1"/>
            <p:nvPr/>
          </p:nvSpPr>
          <p:spPr>
            <a:xfrm>
              <a:off x="521208" y="2771494"/>
              <a:ext cx="74066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400" b="1" dirty="0">
                  <a:latin typeface="Raleway Black" panose="020B0A03030101060003" pitchFamily="34" charset="0"/>
                  <a:cs typeface="Arial" panose="020B0604020202020204" pitchFamily="34" charset="0"/>
                </a:rPr>
                <a:t>ANALYSE MORPHOLOGIQUE DU MOT DÉRIVÉ : </a:t>
              </a:r>
              <a:endParaRPr lang="fr-FR" sz="2400" dirty="0">
                <a:latin typeface="Raleway Black" panose="020B0A03030101060003" pitchFamily="34" charset="0"/>
              </a:endParaRPr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4FC9B8D5-C620-8DFA-16DD-0A8671C088CD}"/>
              </a:ext>
            </a:extLst>
          </p:cNvPr>
          <p:cNvGrpSpPr/>
          <p:nvPr/>
        </p:nvGrpSpPr>
        <p:grpSpPr>
          <a:xfrm>
            <a:off x="521208" y="3536195"/>
            <a:ext cx="3502152" cy="612648"/>
            <a:chOff x="521208" y="3536195"/>
            <a:chExt cx="3502152" cy="61264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E1DDB3E-4C63-EE2D-C83F-1134B3456707}"/>
                </a:ext>
              </a:extLst>
            </p:cNvPr>
            <p:cNvSpPr/>
            <p:nvPr/>
          </p:nvSpPr>
          <p:spPr>
            <a:xfrm>
              <a:off x="521208" y="3536195"/>
              <a:ext cx="3502152" cy="6126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1E7479F9-BBB7-39D8-6C75-3350601C32CB}"/>
                </a:ext>
              </a:extLst>
            </p:cNvPr>
            <p:cNvSpPr txBox="1"/>
            <p:nvPr/>
          </p:nvSpPr>
          <p:spPr>
            <a:xfrm>
              <a:off x="521208" y="3611686"/>
              <a:ext cx="350215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400" b="1" dirty="0">
                  <a:latin typeface="Raleway Black" panose="020B0A03030101060003" pitchFamily="34" charset="0"/>
                  <a:cs typeface="Arial" panose="020B0604020202020204" pitchFamily="34" charset="0"/>
                </a:rPr>
                <a:t>DÉNATIONALISATION</a:t>
              </a:r>
              <a:endParaRPr lang="fr-FR" sz="2400" dirty="0">
                <a:latin typeface="Raleway Black" panose="020B0A03030101060003" pitchFamily="34" charset="0"/>
              </a:endParaRPr>
            </a:p>
          </p:txBody>
        </p:sp>
      </p:grpSp>
      <p:pic>
        <p:nvPicPr>
          <p:cNvPr id="12" name="Graphique 11">
            <a:extLst>
              <a:ext uri="{FF2B5EF4-FFF2-40B4-BE49-F238E27FC236}">
                <a16:creationId xmlns:a16="http://schemas.microsoft.com/office/drawing/2014/main" id="{3C221C7C-C987-9F7C-414E-BBDECDDFED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20389"/>
          <a:stretch/>
        </p:blipFill>
        <p:spPr>
          <a:xfrm>
            <a:off x="406908" y="6135306"/>
            <a:ext cx="2642264" cy="6871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95F66E8-7B13-0926-3E51-1CFBBD0D5C99}"/>
              </a:ext>
            </a:extLst>
          </p:cNvPr>
          <p:cNvSpPr/>
          <p:nvPr/>
        </p:nvSpPr>
        <p:spPr>
          <a:xfrm>
            <a:off x="9940941" y="6572169"/>
            <a:ext cx="1087728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70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ANR-18-NCUN-0021</a:t>
            </a:r>
            <a:endParaRPr lang="fr-FR" sz="7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 7" descr="Une image contenant Police, Graphique, logo, symbole&#10;&#10;Description générée automatiquement">
            <a:extLst>
              <a:ext uri="{FF2B5EF4-FFF2-40B4-BE49-F238E27FC236}">
                <a16:creationId xmlns:a16="http://schemas.microsoft.com/office/drawing/2014/main" id="{5A68682D-A832-153E-E838-6DCD761A0F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698" y="6195079"/>
            <a:ext cx="775509" cy="295218"/>
          </a:xfrm>
          <a:prstGeom prst="rect">
            <a:avLst/>
          </a:prstGeom>
        </p:spPr>
      </p:pic>
      <p:pic>
        <p:nvPicPr>
          <p:cNvPr id="18" name="Graphique 17">
            <a:extLst>
              <a:ext uri="{FF2B5EF4-FFF2-40B4-BE49-F238E27FC236}">
                <a16:creationId xmlns:a16="http://schemas.microsoft.com/office/drawing/2014/main" id="{D7BF626A-9DE9-073E-09EF-BB300F4AFB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231401" y="6162252"/>
            <a:ext cx="555225" cy="539897"/>
          </a:xfrm>
          <a:prstGeom prst="rect">
            <a:avLst/>
          </a:prstGeom>
        </p:spPr>
      </p:pic>
      <p:pic>
        <p:nvPicPr>
          <p:cNvPr id="23" name="Image 22" descr="Une image contenant Graphique, cercle, graphisme, Police&#10;&#10;Description générée automatiquement">
            <a:extLst>
              <a:ext uri="{FF2B5EF4-FFF2-40B4-BE49-F238E27FC236}">
                <a16:creationId xmlns:a16="http://schemas.microsoft.com/office/drawing/2014/main" id="{F6D5216B-D2DE-038D-38B7-9414A1C10DF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4564" y="6207778"/>
            <a:ext cx="489157" cy="48004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196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lnSpc>
                <a:spcPct val="150000"/>
              </a:lnSpc>
              <a:defRPr sz="1600" b="1" kern="4900">
                <a:solidFill>
                  <a:srgbClr val="AED5D8"/>
                </a:solidFill>
                <a:latin typeface="Ubuntu" panose="020B0504030602030204" pitchFamily="34" charset="0"/>
              </a:defRPr>
            </a:lvl1pPr>
          </a:lstStyle>
          <a:p>
            <a:r>
              <a:rPr lang="fr-FR" dirty="0">
                <a:solidFill>
                  <a:srgbClr val="C1DFE1"/>
                </a:solidFill>
              </a:rPr>
              <a:t>a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8208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AED5D8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AED5D8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4579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6239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0341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9257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7905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39" name="Parallélogramme 38">
            <a:extLst>
              <a:ext uri="{FF2B5EF4-FFF2-40B4-BE49-F238E27FC236}">
                <a16:creationId xmlns:a16="http://schemas.microsoft.com/office/drawing/2014/main" id="{4E7D4B93-434A-8D57-1382-46F3018E3AB1}"/>
              </a:ext>
            </a:extLst>
          </p:cNvPr>
          <p:cNvSpPr/>
          <p:nvPr/>
        </p:nvSpPr>
        <p:spPr>
          <a:xfrm>
            <a:off x="6241226" y="577495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2A8161AC-9546-23C5-6D81-21564228599C}"/>
              </a:ext>
            </a:extLst>
          </p:cNvPr>
          <p:cNvCxnSpPr>
            <a:cxnSpLocks/>
          </p:cNvCxnSpPr>
          <p:nvPr/>
        </p:nvCxnSpPr>
        <p:spPr>
          <a:xfrm flipH="1">
            <a:off x="6236215" y="6067019"/>
            <a:ext cx="3558253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39E45E13-2063-F13A-F487-20BE13F9A25E}"/>
              </a:ext>
            </a:extLst>
          </p:cNvPr>
          <p:cNvSpPr txBox="1"/>
          <p:nvPr/>
        </p:nvSpPr>
        <p:spPr>
          <a:xfrm>
            <a:off x="6227739" y="581016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1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4569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2" name="Parallélogramme 1">
            <a:extLst>
              <a:ext uri="{FF2B5EF4-FFF2-40B4-BE49-F238E27FC236}">
                <a16:creationId xmlns:a16="http://schemas.microsoft.com/office/drawing/2014/main" id="{409D7763-AEB7-7D3A-1EDF-7DF109E28213}"/>
              </a:ext>
            </a:extLst>
          </p:cNvPr>
          <p:cNvSpPr/>
          <p:nvPr/>
        </p:nvSpPr>
        <p:spPr>
          <a:xfrm>
            <a:off x="6241226" y="577495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0BE3E8EF-3F78-7330-A9A8-DEBC04FCCD24}"/>
              </a:ext>
            </a:extLst>
          </p:cNvPr>
          <p:cNvCxnSpPr>
            <a:cxnSpLocks/>
          </p:cNvCxnSpPr>
          <p:nvPr/>
        </p:nvCxnSpPr>
        <p:spPr>
          <a:xfrm flipH="1">
            <a:off x="6236215" y="6067019"/>
            <a:ext cx="3558253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146723EE-4E0C-6CF7-0266-E2339D0090FF}"/>
              </a:ext>
            </a:extLst>
          </p:cNvPr>
          <p:cNvSpPr txBox="1"/>
          <p:nvPr/>
        </p:nvSpPr>
        <p:spPr>
          <a:xfrm>
            <a:off x="6227739" y="581016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1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6" name="Parallélogramme 5">
            <a:extLst>
              <a:ext uri="{FF2B5EF4-FFF2-40B4-BE49-F238E27FC236}">
                <a16:creationId xmlns:a16="http://schemas.microsoft.com/office/drawing/2014/main" id="{D7EDEC92-00E7-8E6B-763D-B7FA29CA36A1}"/>
              </a:ext>
            </a:extLst>
          </p:cNvPr>
          <p:cNvSpPr/>
          <p:nvPr/>
        </p:nvSpPr>
        <p:spPr>
          <a:xfrm>
            <a:off x="6261866" y="470178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B1C7B3E-56D4-2B66-15AA-551B4219604D}"/>
              </a:ext>
            </a:extLst>
          </p:cNvPr>
          <p:cNvSpPr txBox="1"/>
          <p:nvPr/>
        </p:nvSpPr>
        <p:spPr>
          <a:xfrm>
            <a:off x="6247548" y="4737308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2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7408D5F-3054-E1D0-4C37-74F41B54409E}"/>
              </a:ext>
            </a:extLst>
          </p:cNvPr>
          <p:cNvCxnSpPr>
            <a:cxnSpLocks/>
          </p:cNvCxnSpPr>
          <p:nvPr/>
        </p:nvCxnSpPr>
        <p:spPr>
          <a:xfrm flipH="1">
            <a:off x="6257925" y="4994167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057343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2" name="Parallélogramme 1">
            <a:extLst>
              <a:ext uri="{FF2B5EF4-FFF2-40B4-BE49-F238E27FC236}">
                <a16:creationId xmlns:a16="http://schemas.microsoft.com/office/drawing/2014/main" id="{174984A9-456D-18BC-1A43-BB94B4CB875D}"/>
              </a:ext>
            </a:extLst>
          </p:cNvPr>
          <p:cNvSpPr/>
          <p:nvPr/>
        </p:nvSpPr>
        <p:spPr>
          <a:xfrm>
            <a:off x="6241226" y="577495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EAE96B83-477B-461B-8F47-11ADF748EBB4}"/>
              </a:ext>
            </a:extLst>
          </p:cNvPr>
          <p:cNvCxnSpPr>
            <a:cxnSpLocks/>
          </p:cNvCxnSpPr>
          <p:nvPr/>
        </p:nvCxnSpPr>
        <p:spPr>
          <a:xfrm flipH="1">
            <a:off x="6236215" y="6067019"/>
            <a:ext cx="3558253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8A4C82B8-B152-B2C0-4A99-06B51D196118}"/>
              </a:ext>
            </a:extLst>
          </p:cNvPr>
          <p:cNvSpPr txBox="1"/>
          <p:nvPr/>
        </p:nvSpPr>
        <p:spPr>
          <a:xfrm>
            <a:off x="6227739" y="581016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1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6" name="Parallélogramme 5">
            <a:extLst>
              <a:ext uri="{FF2B5EF4-FFF2-40B4-BE49-F238E27FC236}">
                <a16:creationId xmlns:a16="http://schemas.microsoft.com/office/drawing/2014/main" id="{D43E5CF0-9AA0-8215-E8B3-EA8DD7E20D59}"/>
              </a:ext>
            </a:extLst>
          </p:cNvPr>
          <p:cNvSpPr/>
          <p:nvPr/>
        </p:nvSpPr>
        <p:spPr>
          <a:xfrm>
            <a:off x="6261866" y="470178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D3997DE-3185-C232-3E5C-2FAB3A3A3692}"/>
              </a:ext>
            </a:extLst>
          </p:cNvPr>
          <p:cNvSpPr txBox="1"/>
          <p:nvPr/>
        </p:nvSpPr>
        <p:spPr>
          <a:xfrm>
            <a:off x="6247548" y="4737308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2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7606E1C-CA45-8C4F-1715-D56417EA126B}"/>
              </a:ext>
            </a:extLst>
          </p:cNvPr>
          <p:cNvCxnSpPr>
            <a:cxnSpLocks/>
          </p:cNvCxnSpPr>
          <p:nvPr/>
        </p:nvCxnSpPr>
        <p:spPr>
          <a:xfrm flipH="1">
            <a:off x="6257925" y="4994167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allélogramme 9">
            <a:extLst>
              <a:ext uri="{FF2B5EF4-FFF2-40B4-BE49-F238E27FC236}">
                <a16:creationId xmlns:a16="http://schemas.microsoft.com/office/drawing/2014/main" id="{16C04C24-6781-062B-5CFF-83A6E414F2E6}"/>
              </a:ext>
            </a:extLst>
          </p:cNvPr>
          <p:cNvSpPr/>
          <p:nvPr/>
        </p:nvSpPr>
        <p:spPr>
          <a:xfrm>
            <a:off x="6249449" y="36522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7671B1F-1F1C-AC37-4259-5D2E576DA5F1}"/>
              </a:ext>
            </a:extLst>
          </p:cNvPr>
          <p:cNvSpPr txBox="1"/>
          <p:nvPr/>
        </p:nvSpPr>
        <p:spPr>
          <a:xfrm>
            <a:off x="6236215" y="3694382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3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B66DAF5C-6A82-BC82-9BEF-A7706813F0FF}"/>
              </a:ext>
            </a:extLst>
          </p:cNvPr>
          <p:cNvCxnSpPr>
            <a:cxnSpLocks/>
          </p:cNvCxnSpPr>
          <p:nvPr/>
        </p:nvCxnSpPr>
        <p:spPr>
          <a:xfrm flipH="1">
            <a:off x="6236215" y="3951241"/>
            <a:ext cx="3566729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967054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arallélogramme 33">
            <a:extLst>
              <a:ext uri="{FF2B5EF4-FFF2-40B4-BE49-F238E27FC236}">
                <a16:creationId xmlns:a16="http://schemas.microsoft.com/office/drawing/2014/main" id="{51D13C8B-E86A-B70C-6611-255492B80802}"/>
              </a:ext>
            </a:extLst>
          </p:cNvPr>
          <p:cNvSpPr/>
          <p:nvPr/>
        </p:nvSpPr>
        <p:spPr>
          <a:xfrm>
            <a:off x="6261866" y="470178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4D31155-9B91-0DDC-B6F4-5D7818CCB365}"/>
              </a:ext>
            </a:extLst>
          </p:cNvPr>
          <p:cNvSpPr txBox="1"/>
          <p:nvPr/>
        </p:nvSpPr>
        <p:spPr>
          <a:xfrm>
            <a:off x="6247548" y="4737308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2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36" name="Parallélogramme 35">
            <a:extLst>
              <a:ext uri="{FF2B5EF4-FFF2-40B4-BE49-F238E27FC236}">
                <a16:creationId xmlns:a16="http://schemas.microsoft.com/office/drawing/2014/main" id="{87C9B678-D01E-459C-D56F-9C2026E089CB}"/>
              </a:ext>
            </a:extLst>
          </p:cNvPr>
          <p:cNvSpPr/>
          <p:nvPr/>
        </p:nvSpPr>
        <p:spPr>
          <a:xfrm>
            <a:off x="6241226" y="577495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636BC0EE-5F73-2365-BB68-3982088AC35F}"/>
              </a:ext>
            </a:extLst>
          </p:cNvPr>
          <p:cNvCxnSpPr>
            <a:cxnSpLocks/>
          </p:cNvCxnSpPr>
          <p:nvPr/>
        </p:nvCxnSpPr>
        <p:spPr>
          <a:xfrm flipH="1">
            <a:off x="6236215" y="6067019"/>
            <a:ext cx="3558253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9CA6478B-12A7-6EE3-B0C1-F5CCD11A8977}"/>
              </a:ext>
            </a:extLst>
          </p:cNvPr>
          <p:cNvSpPr txBox="1"/>
          <p:nvPr/>
        </p:nvSpPr>
        <p:spPr>
          <a:xfrm>
            <a:off x="6227739" y="581016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1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EBC4393-DBFC-B847-8DC8-8B38D2263AEE}"/>
              </a:ext>
            </a:extLst>
          </p:cNvPr>
          <p:cNvCxnSpPr>
            <a:cxnSpLocks/>
          </p:cNvCxnSpPr>
          <p:nvPr/>
        </p:nvCxnSpPr>
        <p:spPr>
          <a:xfrm flipH="1">
            <a:off x="6257925" y="4994167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rallélogramme 30">
            <a:extLst>
              <a:ext uri="{FF2B5EF4-FFF2-40B4-BE49-F238E27FC236}">
                <a16:creationId xmlns:a16="http://schemas.microsoft.com/office/drawing/2014/main" id="{E981ACA6-CC1D-6BA0-FB02-699D7FF7E916}"/>
              </a:ext>
            </a:extLst>
          </p:cNvPr>
          <p:cNvSpPr/>
          <p:nvPr/>
        </p:nvSpPr>
        <p:spPr>
          <a:xfrm>
            <a:off x="6249449" y="36522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51942BD-362A-59CA-F373-72A3301FD8E8}"/>
              </a:ext>
            </a:extLst>
          </p:cNvPr>
          <p:cNvSpPr txBox="1"/>
          <p:nvPr/>
        </p:nvSpPr>
        <p:spPr>
          <a:xfrm>
            <a:off x="6236215" y="3694382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3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F80865D-F728-18B1-6E01-24F0A4246C45}"/>
              </a:ext>
            </a:extLst>
          </p:cNvPr>
          <p:cNvCxnSpPr>
            <a:cxnSpLocks/>
          </p:cNvCxnSpPr>
          <p:nvPr/>
        </p:nvCxnSpPr>
        <p:spPr>
          <a:xfrm flipH="1">
            <a:off x="6236215" y="3951241"/>
            <a:ext cx="3566729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3A70797D-8732-8090-1FC7-30AFD05FDE4B}"/>
              </a:ext>
            </a:extLst>
          </p:cNvPr>
          <p:cNvCxnSpPr>
            <a:cxnSpLocks/>
          </p:cNvCxnSpPr>
          <p:nvPr/>
        </p:nvCxnSpPr>
        <p:spPr>
          <a:xfrm flipH="1">
            <a:off x="6257925" y="2936899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élogramme 18">
            <a:extLst>
              <a:ext uri="{FF2B5EF4-FFF2-40B4-BE49-F238E27FC236}">
                <a16:creationId xmlns:a16="http://schemas.microsoft.com/office/drawing/2014/main" id="{B7B57DB6-CE3C-9D70-23A0-846770C6C6BE}"/>
              </a:ext>
            </a:extLst>
          </p:cNvPr>
          <p:cNvSpPr/>
          <p:nvPr/>
        </p:nvSpPr>
        <p:spPr>
          <a:xfrm>
            <a:off x="6257925" y="26639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CE93BE6-60B3-D40A-2D2A-A3A1E3867768}"/>
              </a:ext>
            </a:extLst>
          </p:cNvPr>
          <p:cNvSpPr txBox="1"/>
          <p:nvPr/>
        </p:nvSpPr>
        <p:spPr>
          <a:xfrm>
            <a:off x="6243607" y="268004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4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4187453-FA1F-963F-294F-BA1801CE14BE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7F37400-A143-5CD2-EEBC-4923BBE7CD8F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7E68EDE-338E-D13D-7810-371A6F84D06A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936AEEAC-8A38-DB88-E63C-D17E597FDB34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604FF37-AA6D-D241-5FBC-80F9A4F9DDEF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31069CF-9A61-E1A3-4FA3-838BCDF59B8C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EA3EFD7-474F-D479-DEFC-1F8B5DFBA291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8E6D92A-D071-49AA-BBCF-5BA0E40A2F2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3E09AB8-98AD-D92E-955E-6A49AF0BE653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2346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D621BBE1-AC28-D864-8315-BE2B92C84148}"/>
              </a:ext>
            </a:extLst>
          </p:cNvPr>
          <p:cNvGrpSpPr/>
          <p:nvPr/>
        </p:nvGrpSpPr>
        <p:grpSpPr>
          <a:xfrm>
            <a:off x="614019" y="1561976"/>
            <a:ext cx="572538" cy="230832"/>
            <a:chOff x="1241989" y="2551413"/>
            <a:chExt cx="572538" cy="230832"/>
          </a:xfrm>
        </p:grpSpPr>
        <p:sp>
          <p:nvSpPr>
            <p:cNvPr id="48" name="Parallélogramme 47">
              <a:extLst>
                <a:ext uri="{FF2B5EF4-FFF2-40B4-BE49-F238E27FC236}">
                  <a16:creationId xmlns:a16="http://schemas.microsoft.com/office/drawing/2014/main" id="{9C91FC6D-A929-BD61-D32C-512D7BAB2BC9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B1EF1050-DCEB-3098-9B69-464A082B937B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préfixe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E2EABE76-8AE1-E01D-1401-58989E78CA72}"/>
              </a:ext>
            </a:extLst>
          </p:cNvPr>
          <p:cNvGrpSpPr/>
          <p:nvPr/>
        </p:nvGrpSpPr>
        <p:grpSpPr>
          <a:xfrm>
            <a:off x="2680299" y="1561976"/>
            <a:ext cx="572538" cy="230832"/>
            <a:chOff x="1241989" y="2551413"/>
            <a:chExt cx="572538" cy="230832"/>
          </a:xfrm>
        </p:grpSpPr>
        <p:sp>
          <p:nvSpPr>
            <p:cNvPr id="54" name="Parallélogramme 53">
              <a:extLst>
                <a:ext uri="{FF2B5EF4-FFF2-40B4-BE49-F238E27FC236}">
                  <a16:creationId xmlns:a16="http://schemas.microsoft.com/office/drawing/2014/main" id="{E3AA982D-3A91-187A-E520-93CF5486CF1D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4000D436-ED3E-F7E4-96B3-184C39C96F1F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7815CB07-1DA3-2CB5-E5F5-604773C1A0B3}"/>
              </a:ext>
            </a:extLst>
          </p:cNvPr>
          <p:cNvGrpSpPr/>
          <p:nvPr/>
        </p:nvGrpSpPr>
        <p:grpSpPr>
          <a:xfrm>
            <a:off x="3472086" y="1561976"/>
            <a:ext cx="572538" cy="230832"/>
            <a:chOff x="1241989" y="2551413"/>
            <a:chExt cx="572538" cy="230832"/>
          </a:xfrm>
        </p:grpSpPr>
        <p:sp>
          <p:nvSpPr>
            <p:cNvPr id="63" name="Parallélogramme 62">
              <a:extLst>
                <a:ext uri="{FF2B5EF4-FFF2-40B4-BE49-F238E27FC236}">
                  <a16:creationId xmlns:a16="http://schemas.microsoft.com/office/drawing/2014/main" id="{656D0C35-2BAC-2514-FF8F-4F5AF0177956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132D3EF5-574A-5339-D05B-8A497AE22C69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BCA5C174-AA95-7956-4349-CC75F9C472B6}"/>
              </a:ext>
            </a:extLst>
          </p:cNvPr>
          <p:cNvGrpSpPr/>
          <p:nvPr/>
        </p:nvGrpSpPr>
        <p:grpSpPr>
          <a:xfrm>
            <a:off x="4420472" y="1561976"/>
            <a:ext cx="572538" cy="230832"/>
            <a:chOff x="1241989" y="2551413"/>
            <a:chExt cx="572538" cy="230832"/>
          </a:xfrm>
        </p:grpSpPr>
        <p:sp>
          <p:nvSpPr>
            <p:cNvPr id="67" name="Parallélogramme 66">
              <a:extLst>
                <a:ext uri="{FF2B5EF4-FFF2-40B4-BE49-F238E27FC236}">
                  <a16:creationId xmlns:a16="http://schemas.microsoft.com/office/drawing/2014/main" id="{715C4020-C3B7-7CC2-DEE1-26BED83C1E3A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78FF483A-B25E-C606-73E5-AC029B831443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oupe 69">
            <a:extLst>
              <a:ext uri="{FF2B5EF4-FFF2-40B4-BE49-F238E27FC236}">
                <a16:creationId xmlns:a16="http://schemas.microsoft.com/office/drawing/2014/main" id="{4CEFD33B-783A-48A5-F13E-858C285C229B}"/>
              </a:ext>
            </a:extLst>
          </p:cNvPr>
          <p:cNvGrpSpPr/>
          <p:nvPr/>
        </p:nvGrpSpPr>
        <p:grpSpPr>
          <a:xfrm>
            <a:off x="1625675" y="1561976"/>
            <a:ext cx="572538" cy="230832"/>
            <a:chOff x="1237108" y="2547851"/>
            <a:chExt cx="572538" cy="230832"/>
          </a:xfrm>
        </p:grpSpPr>
        <p:sp>
          <p:nvSpPr>
            <p:cNvPr id="71" name="Parallélogramme 70">
              <a:extLst>
                <a:ext uri="{FF2B5EF4-FFF2-40B4-BE49-F238E27FC236}">
                  <a16:creationId xmlns:a16="http://schemas.microsoft.com/office/drawing/2014/main" id="{8012A488-F51C-1709-C4F8-C18B3CC21241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ZoneTexte 71">
              <a:extLst>
                <a:ext uri="{FF2B5EF4-FFF2-40B4-BE49-F238E27FC236}">
                  <a16:creationId xmlns:a16="http://schemas.microsoft.com/office/drawing/2014/main" id="{EA405412-4E51-CC4E-1A74-DE17851EE85F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radical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8788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30" grpId="0"/>
      <p:bldP spid="32" grpId="0"/>
      <p:bldP spid="33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arallélogramme 33">
            <a:extLst>
              <a:ext uri="{FF2B5EF4-FFF2-40B4-BE49-F238E27FC236}">
                <a16:creationId xmlns:a16="http://schemas.microsoft.com/office/drawing/2014/main" id="{51D13C8B-E86A-B70C-6611-255492B80802}"/>
              </a:ext>
            </a:extLst>
          </p:cNvPr>
          <p:cNvSpPr/>
          <p:nvPr/>
        </p:nvSpPr>
        <p:spPr>
          <a:xfrm>
            <a:off x="6261866" y="470178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4D31155-9B91-0DDC-B6F4-5D7818CCB365}"/>
              </a:ext>
            </a:extLst>
          </p:cNvPr>
          <p:cNvSpPr txBox="1"/>
          <p:nvPr/>
        </p:nvSpPr>
        <p:spPr>
          <a:xfrm>
            <a:off x="6247548" y="4737308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2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36" name="Parallélogramme 35">
            <a:extLst>
              <a:ext uri="{FF2B5EF4-FFF2-40B4-BE49-F238E27FC236}">
                <a16:creationId xmlns:a16="http://schemas.microsoft.com/office/drawing/2014/main" id="{87C9B678-D01E-459C-D56F-9C2026E089CB}"/>
              </a:ext>
            </a:extLst>
          </p:cNvPr>
          <p:cNvSpPr/>
          <p:nvPr/>
        </p:nvSpPr>
        <p:spPr>
          <a:xfrm>
            <a:off x="6241226" y="577495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636BC0EE-5F73-2365-BB68-3982088AC35F}"/>
              </a:ext>
            </a:extLst>
          </p:cNvPr>
          <p:cNvCxnSpPr>
            <a:cxnSpLocks/>
          </p:cNvCxnSpPr>
          <p:nvPr/>
        </p:nvCxnSpPr>
        <p:spPr>
          <a:xfrm flipH="1">
            <a:off x="6236215" y="6067019"/>
            <a:ext cx="3558253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9CA6478B-12A7-6EE3-B0C1-F5CCD11A8977}"/>
              </a:ext>
            </a:extLst>
          </p:cNvPr>
          <p:cNvSpPr txBox="1"/>
          <p:nvPr/>
        </p:nvSpPr>
        <p:spPr>
          <a:xfrm>
            <a:off x="6227739" y="581016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1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EBC4393-DBFC-B847-8DC8-8B38D2263AEE}"/>
              </a:ext>
            </a:extLst>
          </p:cNvPr>
          <p:cNvCxnSpPr>
            <a:cxnSpLocks/>
          </p:cNvCxnSpPr>
          <p:nvPr/>
        </p:nvCxnSpPr>
        <p:spPr>
          <a:xfrm flipH="1">
            <a:off x="6257925" y="4994167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rallélogramme 30">
            <a:extLst>
              <a:ext uri="{FF2B5EF4-FFF2-40B4-BE49-F238E27FC236}">
                <a16:creationId xmlns:a16="http://schemas.microsoft.com/office/drawing/2014/main" id="{E981ACA6-CC1D-6BA0-FB02-699D7FF7E916}"/>
              </a:ext>
            </a:extLst>
          </p:cNvPr>
          <p:cNvSpPr/>
          <p:nvPr/>
        </p:nvSpPr>
        <p:spPr>
          <a:xfrm>
            <a:off x="6249449" y="36522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51942BD-362A-59CA-F373-72A3301FD8E8}"/>
              </a:ext>
            </a:extLst>
          </p:cNvPr>
          <p:cNvSpPr txBox="1"/>
          <p:nvPr/>
        </p:nvSpPr>
        <p:spPr>
          <a:xfrm>
            <a:off x="6236215" y="3694382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3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F80865D-F728-18B1-6E01-24F0A4246C45}"/>
              </a:ext>
            </a:extLst>
          </p:cNvPr>
          <p:cNvCxnSpPr>
            <a:cxnSpLocks/>
          </p:cNvCxnSpPr>
          <p:nvPr/>
        </p:nvCxnSpPr>
        <p:spPr>
          <a:xfrm flipH="1">
            <a:off x="6236215" y="3951241"/>
            <a:ext cx="3566729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3A70797D-8732-8090-1FC7-30AFD05FDE4B}"/>
              </a:ext>
            </a:extLst>
          </p:cNvPr>
          <p:cNvCxnSpPr>
            <a:cxnSpLocks/>
          </p:cNvCxnSpPr>
          <p:nvPr/>
        </p:nvCxnSpPr>
        <p:spPr>
          <a:xfrm flipH="1">
            <a:off x="6257925" y="2936899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élogramme 18">
            <a:extLst>
              <a:ext uri="{FF2B5EF4-FFF2-40B4-BE49-F238E27FC236}">
                <a16:creationId xmlns:a16="http://schemas.microsoft.com/office/drawing/2014/main" id="{B7B57DB6-CE3C-9D70-23A0-846770C6C6BE}"/>
              </a:ext>
            </a:extLst>
          </p:cNvPr>
          <p:cNvSpPr/>
          <p:nvPr/>
        </p:nvSpPr>
        <p:spPr>
          <a:xfrm>
            <a:off x="6257925" y="26639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CE93BE6-60B3-D40A-2D2A-A3A1E3867768}"/>
              </a:ext>
            </a:extLst>
          </p:cNvPr>
          <p:cNvSpPr txBox="1"/>
          <p:nvPr/>
        </p:nvSpPr>
        <p:spPr>
          <a:xfrm>
            <a:off x="6243607" y="268004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4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2" name="Flèche : chevron 1">
            <a:extLst>
              <a:ext uri="{FF2B5EF4-FFF2-40B4-BE49-F238E27FC236}">
                <a16:creationId xmlns:a16="http://schemas.microsoft.com/office/drawing/2014/main" id="{2EBB6912-9E8B-4EEF-6DC4-6E2B65A01F6A}"/>
              </a:ext>
            </a:extLst>
          </p:cNvPr>
          <p:cNvSpPr/>
          <p:nvPr/>
        </p:nvSpPr>
        <p:spPr>
          <a:xfrm rot="16200000">
            <a:off x="2145804" y="4408507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09540F24-2C03-8131-FDA4-34B2C99D16DD}"/>
              </a:ext>
            </a:extLst>
          </p:cNvPr>
          <p:cNvGrpSpPr/>
          <p:nvPr/>
        </p:nvGrpSpPr>
        <p:grpSpPr>
          <a:xfrm>
            <a:off x="3068980" y="5655636"/>
            <a:ext cx="572538" cy="230832"/>
            <a:chOff x="1241989" y="2551413"/>
            <a:chExt cx="572538" cy="230832"/>
          </a:xfrm>
        </p:grpSpPr>
        <p:sp>
          <p:nvSpPr>
            <p:cNvPr id="5" name="Parallélogramme 4">
              <a:extLst>
                <a:ext uri="{FF2B5EF4-FFF2-40B4-BE49-F238E27FC236}">
                  <a16:creationId xmlns:a16="http://schemas.microsoft.com/office/drawing/2014/main" id="{2679AC63-1E4A-660A-307F-79799664297F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22AD507-BF12-C6D1-062C-AEEF6B749FF8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affixe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CEE036F3-1114-0EE0-1385-D253677D9CD7}"/>
              </a:ext>
            </a:extLst>
          </p:cNvPr>
          <p:cNvGrpSpPr/>
          <p:nvPr/>
        </p:nvGrpSpPr>
        <p:grpSpPr>
          <a:xfrm>
            <a:off x="1692336" y="5655636"/>
            <a:ext cx="572539" cy="230832"/>
            <a:chOff x="1223813" y="2547851"/>
            <a:chExt cx="585833" cy="230832"/>
          </a:xfrm>
        </p:grpSpPr>
        <p:sp>
          <p:nvSpPr>
            <p:cNvPr id="9" name="Parallélogramme 8">
              <a:extLst>
                <a:ext uri="{FF2B5EF4-FFF2-40B4-BE49-F238E27FC236}">
                  <a16:creationId xmlns:a16="http://schemas.microsoft.com/office/drawing/2014/main" id="{7DC8E1B3-21A1-D3C6-4551-7E48E7247AD3}"/>
                </a:ext>
              </a:extLst>
            </p:cNvPr>
            <p:cNvSpPr/>
            <p:nvPr/>
          </p:nvSpPr>
          <p:spPr>
            <a:xfrm>
              <a:off x="1240123" y="2588954"/>
              <a:ext cx="569523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5F96F6A-4315-948F-7691-A7FC296064A2}"/>
                </a:ext>
              </a:extLst>
            </p:cNvPr>
            <p:cNvSpPr txBox="1"/>
            <p:nvPr/>
          </p:nvSpPr>
          <p:spPr>
            <a:xfrm>
              <a:off x="1223813" y="2547851"/>
              <a:ext cx="58583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C46212BF-26D7-C967-08AD-0F5726FFB978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C0FF8AA-B9E8-A96D-AB05-FD3CC5BDA931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69B0DDC-171A-8EA4-F9AD-88AEC1D7D33F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FA07F54-9487-9A12-D297-DB6229F1FEC4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D6F3B5F-031E-492A-4FE5-FFCB3D7070AE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E5D279F-A6E9-5C47-494F-1E4C266963F5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B96AF-50EA-A14B-E75A-BEDAD8096202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AF3E2CE-F7E0-1B58-BDF1-11973E56E854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FAD999F-6299-D243-C947-6ED3D30F0D77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2254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arallélogramme 33">
            <a:extLst>
              <a:ext uri="{FF2B5EF4-FFF2-40B4-BE49-F238E27FC236}">
                <a16:creationId xmlns:a16="http://schemas.microsoft.com/office/drawing/2014/main" id="{51D13C8B-E86A-B70C-6611-255492B80802}"/>
              </a:ext>
            </a:extLst>
          </p:cNvPr>
          <p:cNvSpPr/>
          <p:nvPr/>
        </p:nvSpPr>
        <p:spPr>
          <a:xfrm>
            <a:off x="6261866" y="470178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4D31155-9B91-0DDC-B6F4-5D7818CCB365}"/>
              </a:ext>
            </a:extLst>
          </p:cNvPr>
          <p:cNvSpPr txBox="1"/>
          <p:nvPr/>
        </p:nvSpPr>
        <p:spPr>
          <a:xfrm>
            <a:off x="6247548" y="4737308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2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36" name="Parallélogramme 35">
            <a:extLst>
              <a:ext uri="{FF2B5EF4-FFF2-40B4-BE49-F238E27FC236}">
                <a16:creationId xmlns:a16="http://schemas.microsoft.com/office/drawing/2014/main" id="{87C9B678-D01E-459C-D56F-9C2026E089CB}"/>
              </a:ext>
            </a:extLst>
          </p:cNvPr>
          <p:cNvSpPr/>
          <p:nvPr/>
        </p:nvSpPr>
        <p:spPr>
          <a:xfrm>
            <a:off x="6241226" y="577495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636BC0EE-5F73-2365-BB68-3982088AC35F}"/>
              </a:ext>
            </a:extLst>
          </p:cNvPr>
          <p:cNvCxnSpPr>
            <a:cxnSpLocks/>
          </p:cNvCxnSpPr>
          <p:nvPr/>
        </p:nvCxnSpPr>
        <p:spPr>
          <a:xfrm flipH="1">
            <a:off x="6236215" y="6067019"/>
            <a:ext cx="3558253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9CA6478B-12A7-6EE3-B0C1-F5CCD11A8977}"/>
              </a:ext>
            </a:extLst>
          </p:cNvPr>
          <p:cNvSpPr txBox="1"/>
          <p:nvPr/>
        </p:nvSpPr>
        <p:spPr>
          <a:xfrm>
            <a:off x="6227739" y="581016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1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 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EBC4393-DBFC-B847-8DC8-8B38D2263AEE}"/>
              </a:ext>
            </a:extLst>
          </p:cNvPr>
          <p:cNvCxnSpPr>
            <a:cxnSpLocks/>
          </p:cNvCxnSpPr>
          <p:nvPr/>
        </p:nvCxnSpPr>
        <p:spPr>
          <a:xfrm flipH="1">
            <a:off x="6257925" y="4994167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rallélogramme 30">
            <a:extLst>
              <a:ext uri="{FF2B5EF4-FFF2-40B4-BE49-F238E27FC236}">
                <a16:creationId xmlns:a16="http://schemas.microsoft.com/office/drawing/2014/main" id="{E981ACA6-CC1D-6BA0-FB02-699D7FF7E916}"/>
              </a:ext>
            </a:extLst>
          </p:cNvPr>
          <p:cNvSpPr/>
          <p:nvPr/>
        </p:nvSpPr>
        <p:spPr>
          <a:xfrm>
            <a:off x="6249449" y="36522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51942BD-362A-59CA-F373-72A3301FD8E8}"/>
              </a:ext>
            </a:extLst>
          </p:cNvPr>
          <p:cNvSpPr txBox="1"/>
          <p:nvPr/>
        </p:nvSpPr>
        <p:spPr>
          <a:xfrm>
            <a:off x="6236215" y="3694382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3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F80865D-F728-18B1-6E01-24F0A4246C45}"/>
              </a:ext>
            </a:extLst>
          </p:cNvPr>
          <p:cNvCxnSpPr>
            <a:cxnSpLocks/>
          </p:cNvCxnSpPr>
          <p:nvPr/>
        </p:nvCxnSpPr>
        <p:spPr>
          <a:xfrm flipH="1">
            <a:off x="6236215" y="3951241"/>
            <a:ext cx="3566729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3A70797D-8732-8090-1FC7-30AFD05FDE4B}"/>
              </a:ext>
            </a:extLst>
          </p:cNvPr>
          <p:cNvCxnSpPr>
            <a:cxnSpLocks/>
          </p:cNvCxnSpPr>
          <p:nvPr/>
        </p:nvCxnSpPr>
        <p:spPr>
          <a:xfrm flipH="1">
            <a:off x="6257925" y="2936899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élogramme 18">
            <a:extLst>
              <a:ext uri="{FF2B5EF4-FFF2-40B4-BE49-F238E27FC236}">
                <a16:creationId xmlns:a16="http://schemas.microsoft.com/office/drawing/2014/main" id="{B7B57DB6-CE3C-9D70-23A0-846770C6C6BE}"/>
              </a:ext>
            </a:extLst>
          </p:cNvPr>
          <p:cNvSpPr/>
          <p:nvPr/>
        </p:nvSpPr>
        <p:spPr>
          <a:xfrm>
            <a:off x="6257925" y="26639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CE93BE6-60B3-D40A-2D2A-A3A1E3867768}"/>
              </a:ext>
            </a:extLst>
          </p:cNvPr>
          <p:cNvSpPr txBox="1"/>
          <p:nvPr/>
        </p:nvSpPr>
        <p:spPr>
          <a:xfrm>
            <a:off x="6243607" y="268004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4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D9666D9-9E21-8B7B-2EC3-9BB3C9B5A689}"/>
              </a:ext>
            </a:extLst>
          </p:cNvPr>
          <p:cNvSpPr txBox="1"/>
          <p:nvPr/>
        </p:nvSpPr>
        <p:spPr>
          <a:xfrm>
            <a:off x="1687824" y="520721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Y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BAE7624-8249-031A-43BC-060565AC9E23}"/>
              </a:ext>
            </a:extLst>
          </p:cNvPr>
          <p:cNvSpPr txBox="1"/>
          <p:nvPr/>
        </p:nvSpPr>
        <p:spPr>
          <a:xfrm>
            <a:off x="3440298" y="520721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x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F0BD7DE-70C3-489E-2F64-C0CD1273FDF0}"/>
              </a:ext>
            </a:extLst>
          </p:cNvPr>
          <p:cNvSpPr txBox="1"/>
          <p:nvPr/>
        </p:nvSpPr>
        <p:spPr>
          <a:xfrm>
            <a:off x="2409911" y="417817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X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B75D908-8545-471A-334D-9A8A419E0744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98587AF-F767-4C5E-452D-3F119C3E600F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E1CA56A-2523-F4A2-F0E5-348F40A3CFF9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15AA2EF-5C4B-E521-AD16-66CF8B3193C7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BF0F13B-D823-D0CE-082A-ECE5A9209F5B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E34DF74-B601-95CA-7288-5DC00040AE33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7A16AA9-BB16-0E41-388B-954229A30A6B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0D313D0-4E42-F42C-C596-790D2DA5DD8D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ECB96F8-097D-E0C1-7721-03D7DC1D9B81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Flèche : chevron 29">
            <a:extLst>
              <a:ext uri="{FF2B5EF4-FFF2-40B4-BE49-F238E27FC236}">
                <a16:creationId xmlns:a16="http://schemas.microsoft.com/office/drawing/2014/main" id="{37CDB8B6-DB8A-9184-DCFA-7EE0354490D9}"/>
              </a:ext>
            </a:extLst>
          </p:cNvPr>
          <p:cNvSpPr/>
          <p:nvPr/>
        </p:nvSpPr>
        <p:spPr>
          <a:xfrm rot="16200000">
            <a:off x="2145804" y="4408507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292F5367-B58F-66D7-65CD-B64A8F0C6A76}"/>
              </a:ext>
            </a:extLst>
          </p:cNvPr>
          <p:cNvGrpSpPr/>
          <p:nvPr/>
        </p:nvGrpSpPr>
        <p:grpSpPr>
          <a:xfrm>
            <a:off x="3068980" y="5655636"/>
            <a:ext cx="572538" cy="230832"/>
            <a:chOff x="1241989" y="2551413"/>
            <a:chExt cx="572538" cy="230832"/>
          </a:xfrm>
        </p:grpSpPr>
        <p:sp>
          <p:nvSpPr>
            <p:cNvPr id="33" name="Parallélogramme 32">
              <a:extLst>
                <a:ext uri="{FF2B5EF4-FFF2-40B4-BE49-F238E27FC236}">
                  <a16:creationId xmlns:a16="http://schemas.microsoft.com/office/drawing/2014/main" id="{587A0003-A185-F059-8AA7-357B2C9A441E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CACAFD80-5178-8682-742C-FBB1E09752C9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affixe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8EF6B6AA-D020-55C4-8ADA-3705C2816737}"/>
              </a:ext>
            </a:extLst>
          </p:cNvPr>
          <p:cNvGrpSpPr/>
          <p:nvPr/>
        </p:nvGrpSpPr>
        <p:grpSpPr>
          <a:xfrm>
            <a:off x="1692336" y="5655636"/>
            <a:ext cx="572539" cy="230832"/>
            <a:chOff x="1223813" y="2547851"/>
            <a:chExt cx="585833" cy="230832"/>
          </a:xfrm>
        </p:grpSpPr>
        <p:sp>
          <p:nvSpPr>
            <p:cNvPr id="38" name="Parallélogramme 37">
              <a:extLst>
                <a:ext uri="{FF2B5EF4-FFF2-40B4-BE49-F238E27FC236}">
                  <a16:creationId xmlns:a16="http://schemas.microsoft.com/office/drawing/2014/main" id="{ED2F2B97-60B4-C151-891C-F2AD54B3914C}"/>
                </a:ext>
              </a:extLst>
            </p:cNvPr>
            <p:cNvSpPr/>
            <p:nvPr/>
          </p:nvSpPr>
          <p:spPr>
            <a:xfrm>
              <a:off x="1240123" y="2588954"/>
              <a:ext cx="569523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46849586-C929-83F4-688B-8B620417A606}"/>
                </a:ext>
              </a:extLst>
            </p:cNvPr>
            <p:cNvSpPr txBox="1"/>
            <p:nvPr/>
          </p:nvSpPr>
          <p:spPr>
            <a:xfrm>
              <a:off x="1223813" y="2547851"/>
              <a:ext cx="58583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26911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arallélogramme 33">
            <a:extLst>
              <a:ext uri="{FF2B5EF4-FFF2-40B4-BE49-F238E27FC236}">
                <a16:creationId xmlns:a16="http://schemas.microsoft.com/office/drawing/2014/main" id="{51D13C8B-E86A-B70C-6611-255492B80802}"/>
              </a:ext>
            </a:extLst>
          </p:cNvPr>
          <p:cNvSpPr/>
          <p:nvPr/>
        </p:nvSpPr>
        <p:spPr>
          <a:xfrm>
            <a:off x="6261866" y="470178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4D31155-9B91-0DDC-B6F4-5D7818CCB365}"/>
              </a:ext>
            </a:extLst>
          </p:cNvPr>
          <p:cNvSpPr txBox="1"/>
          <p:nvPr/>
        </p:nvSpPr>
        <p:spPr>
          <a:xfrm>
            <a:off x="6247548" y="4737308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2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36" name="Parallélogramme 35">
            <a:extLst>
              <a:ext uri="{FF2B5EF4-FFF2-40B4-BE49-F238E27FC236}">
                <a16:creationId xmlns:a16="http://schemas.microsoft.com/office/drawing/2014/main" id="{87C9B678-D01E-459C-D56F-9C2026E089CB}"/>
              </a:ext>
            </a:extLst>
          </p:cNvPr>
          <p:cNvSpPr/>
          <p:nvPr/>
        </p:nvSpPr>
        <p:spPr>
          <a:xfrm>
            <a:off x="6241226" y="577495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636BC0EE-5F73-2365-BB68-3982088AC35F}"/>
              </a:ext>
            </a:extLst>
          </p:cNvPr>
          <p:cNvCxnSpPr>
            <a:cxnSpLocks/>
          </p:cNvCxnSpPr>
          <p:nvPr/>
        </p:nvCxnSpPr>
        <p:spPr>
          <a:xfrm flipH="1">
            <a:off x="6236215" y="6067019"/>
            <a:ext cx="3558253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9CA6478B-12A7-6EE3-B0C1-F5CCD11A8977}"/>
              </a:ext>
            </a:extLst>
          </p:cNvPr>
          <p:cNvSpPr txBox="1"/>
          <p:nvPr/>
        </p:nvSpPr>
        <p:spPr>
          <a:xfrm>
            <a:off x="6227739" y="581016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1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EBC4393-DBFC-B847-8DC8-8B38D2263AEE}"/>
              </a:ext>
            </a:extLst>
          </p:cNvPr>
          <p:cNvCxnSpPr>
            <a:cxnSpLocks/>
          </p:cNvCxnSpPr>
          <p:nvPr/>
        </p:nvCxnSpPr>
        <p:spPr>
          <a:xfrm flipH="1">
            <a:off x="6257925" y="4994167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rallélogramme 30">
            <a:extLst>
              <a:ext uri="{FF2B5EF4-FFF2-40B4-BE49-F238E27FC236}">
                <a16:creationId xmlns:a16="http://schemas.microsoft.com/office/drawing/2014/main" id="{E981ACA6-CC1D-6BA0-FB02-699D7FF7E916}"/>
              </a:ext>
            </a:extLst>
          </p:cNvPr>
          <p:cNvSpPr/>
          <p:nvPr/>
        </p:nvSpPr>
        <p:spPr>
          <a:xfrm>
            <a:off x="6249449" y="36522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51942BD-362A-59CA-F373-72A3301FD8E8}"/>
              </a:ext>
            </a:extLst>
          </p:cNvPr>
          <p:cNvSpPr txBox="1"/>
          <p:nvPr/>
        </p:nvSpPr>
        <p:spPr>
          <a:xfrm>
            <a:off x="6236215" y="3694382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3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F80865D-F728-18B1-6E01-24F0A4246C45}"/>
              </a:ext>
            </a:extLst>
          </p:cNvPr>
          <p:cNvCxnSpPr>
            <a:cxnSpLocks/>
          </p:cNvCxnSpPr>
          <p:nvPr/>
        </p:nvCxnSpPr>
        <p:spPr>
          <a:xfrm flipH="1">
            <a:off x="6236215" y="3951241"/>
            <a:ext cx="3566729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3A70797D-8732-8090-1FC7-30AFD05FDE4B}"/>
              </a:ext>
            </a:extLst>
          </p:cNvPr>
          <p:cNvCxnSpPr>
            <a:cxnSpLocks/>
          </p:cNvCxnSpPr>
          <p:nvPr/>
        </p:nvCxnSpPr>
        <p:spPr>
          <a:xfrm flipH="1">
            <a:off x="6257925" y="2936899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élogramme 18">
            <a:extLst>
              <a:ext uri="{FF2B5EF4-FFF2-40B4-BE49-F238E27FC236}">
                <a16:creationId xmlns:a16="http://schemas.microsoft.com/office/drawing/2014/main" id="{B7B57DB6-CE3C-9D70-23A0-846770C6C6BE}"/>
              </a:ext>
            </a:extLst>
          </p:cNvPr>
          <p:cNvSpPr/>
          <p:nvPr/>
        </p:nvSpPr>
        <p:spPr>
          <a:xfrm>
            <a:off x="6257925" y="26639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CE93BE6-60B3-D40A-2D2A-A3A1E3867768}"/>
              </a:ext>
            </a:extLst>
          </p:cNvPr>
          <p:cNvSpPr txBox="1"/>
          <p:nvPr/>
        </p:nvSpPr>
        <p:spPr>
          <a:xfrm>
            <a:off x="6243607" y="268004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4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1FD5C67-0569-5096-8BDA-055B5B259B5E}"/>
              </a:ext>
            </a:extLst>
          </p:cNvPr>
          <p:cNvSpPr txBox="1"/>
          <p:nvPr/>
        </p:nvSpPr>
        <p:spPr>
          <a:xfrm>
            <a:off x="1454139" y="5928141"/>
            <a:ext cx="1057085" cy="311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100" i="1" kern="4900" dirty="0">
                <a:latin typeface="Ubuntu Light" panose="020B0304030602030204" pitchFamily="34" charset="0"/>
              </a:rPr>
              <a:t>Complément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97C8374-E0EF-41AF-F327-6363158B6D8C}"/>
              </a:ext>
            </a:extLst>
          </p:cNvPr>
          <p:cNvSpPr txBox="1"/>
          <p:nvPr/>
        </p:nvSpPr>
        <p:spPr>
          <a:xfrm>
            <a:off x="3125715" y="5928141"/>
            <a:ext cx="494106" cy="311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100" i="1" kern="4900" dirty="0">
                <a:latin typeface="Ubuntu Light" panose="020B0304030602030204" pitchFamily="34" charset="0"/>
              </a:rPr>
              <a:t>tête</a:t>
            </a:r>
          </a:p>
        </p:txBody>
      </p:sp>
      <p:sp>
        <p:nvSpPr>
          <p:cNvPr id="103" name="ZoneTexte 102">
            <a:extLst>
              <a:ext uri="{FF2B5EF4-FFF2-40B4-BE49-F238E27FC236}">
                <a16:creationId xmlns:a16="http://schemas.microsoft.com/office/drawing/2014/main" id="{866BFE7F-2EF8-1417-5CA2-741AF05D84C2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104" name="ZoneTexte 103">
            <a:extLst>
              <a:ext uri="{FF2B5EF4-FFF2-40B4-BE49-F238E27FC236}">
                <a16:creationId xmlns:a16="http://schemas.microsoft.com/office/drawing/2014/main" id="{6561FB6C-4C0C-A0D5-F069-682E5CDF264D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3F10B3CF-4F48-A303-178C-60AB00A90FDC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E2868C72-EF73-773A-6D33-4D2D345B9391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3CD1AF13-A166-F86B-E412-E0B7258B5617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108" name="ZoneTexte 107">
            <a:extLst>
              <a:ext uri="{FF2B5EF4-FFF2-40B4-BE49-F238E27FC236}">
                <a16:creationId xmlns:a16="http://schemas.microsoft.com/office/drawing/2014/main" id="{2DA6BBCB-5D97-0BC6-209E-AEA5204C986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C189A28A-81F3-077C-36D9-578C652F9699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110" name="ZoneTexte 109">
            <a:extLst>
              <a:ext uri="{FF2B5EF4-FFF2-40B4-BE49-F238E27FC236}">
                <a16:creationId xmlns:a16="http://schemas.microsoft.com/office/drawing/2014/main" id="{BF2ED85E-9DBF-842B-86B4-5D0652F146E2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111" name="ZoneTexte 110">
            <a:extLst>
              <a:ext uri="{FF2B5EF4-FFF2-40B4-BE49-F238E27FC236}">
                <a16:creationId xmlns:a16="http://schemas.microsoft.com/office/drawing/2014/main" id="{793444CE-7CCB-A12E-94A5-340E0FEDA054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5325244-2096-831A-A15A-22EC075CB722}"/>
              </a:ext>
            </a:extLst>
          </p:cNvPr>
          <p:cNvSpPr txBox="1"/>
          <p:nvPr/>
        </p:nvSpPr>
        <p:spPr>
          <a:xfrm>
            <a:off x="1687824" y="520721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Y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C7B9447-9DD6-AC97-1ACE-13DE1678ECAE}"/>
              </a:ext>
            </a:extLst>
          </p:cNvPr>
          <p:cNvSpPr txBox="1"/>
          <p:nvPr/>
        </p:nvSpPr>
        <p:spPr>
          <a:xfrm>
            <a:off x="3440298" y="520721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x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14CEB95-FBF7-73C3-79F9-42821AF251D6}"/>
              </a:ext>
            </a:extLst>
          </p:cNvPr>
          <p:cNvSpPr txBox="1"/>
          <p:nvPr/>
        </p:nvSpPr>
        <p:spPr>
          <a:xfrm>
            <a:off x="2409911" y="417817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X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23" name="Flèche : chevron 22">
            <a:extLst>
              <a:ext uri="{FF2B5EF4-FFF2-40B4-BE49-F238E27FC236}">
                <a16:creationId xmlns:a16="http://schemas.microsoft.com/office/drawing/2014/main" id="{05A3834A-C628-ED99-81B5-EE5D3AB09176}"/>
              </a:ext>
            </a:extLst>
          </p:cNvPr>
          <p:cNvSpPr/>
          <p:nvPr/>
        </p:nvSpPr>
        <p:spPr>
          <a:xfrm rot="16200000">
            <a:off x="2145804" y="4408507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281D6C0F-8F5C-0DD2-1A5E-45748A2A062A}"/>
              </a:ext>
            </a:extLst>
          </p:cNvPr>
          <p:cNvGrpSpPr/>
          <p:nvPr/>
        </p:nvGrpSpPr>
        <p:grpSpPr>
          <a:xfrm>
            <a:off x="3068980" y="5655636"/>
            <a:ext cx="572538" cy="230832"/>
            <a:chOff x="1241989" y="2551413"/>
            <a:chExt cx="572538" cy="230832"/>
          </a:xfrm>
        </p:grpSpPr>
        <p:sp>
          <p:nvSpPr>
            <p:cNvPr id="27" name="Parallélogramme 26">
              <a:extLst>
                <a:ext uri="{FF2B5EF4-FFF2-40B4-BE49-F238E27FC236}">
                  <a16:creationId xmlns:a16="http://schemas.microsoft.com/office/drawing/2014/main" id="{CA93310F-FCD6-C3CA-8C94-F6A05B5A1E16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FD0FBC61-32DD-CBEE-8458-D37555E76F73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affixe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F5AB59E3-43E4-C20D-9B17-94088181E84A}"/>
              </a:ext>
            </a:extLst>
          </p:cNvPr>
          <p:cNvGrpSpPr/>
          <p:nvPr/>
        </p:nvGrpSpPr>
        <p:grpSpPr>
          <a:xfrm>
            <a:off x="1692336" y="5655636"/>
            <a:ext cx="572539" cy="230832"/>
            <a:chOff x="1223813" y="2547851"/>
            <a:chExt cx="585833" cy="230832"/>
          </a:xfrm>
        </p:grpSpPr>
        <p:sp>
          <p:nvSpPr>
            <p:cNvPr id="32" name="Parallélogramme 31">
              <a:extLst>
                <a:ext uri="{FF2B5EF4-FFF2-40B4-BE49-F238E27FC236}">
                  <a16:creationId xmlns:a16="http://schemas.microsoft.com/office/drawing/2014/main" id="{0878287C-663E-502A-405A-C58AFC3A75D1}"/>
                </a:ext>
              </a:extLst>
            </p:cNvPr>
            <p:cNvSpPr/>
            <p:nvPr/>
          </p:nvSpPr>
          <p:spPr>
            <a:xfrm>
              <a:off x="1240123" y="2588954"/>
              <a:ext cx="569523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927AA625-655B-C864-F824-29E4786A32C9}"/>
                </a:ext>
              </a:extLst>
            </p:cNvPr>
            <p:cNvSpPr txBox="1"/>
            <p:nvPr/>
          </p:nvSpPr>
          <p:spPr>
            <a:xfrm>
              <a:off x="1223813" y="2547851"/>
              <a:ext cx="58583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639193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arallélogramme 33">
            <a:extLst>
              <a:ext uri="{FF2B5EF4-FFF2-40B4-BE49-F238E27FC236}">
                <a16:creationId xmlns:a16="http://schemas.microsoft.com/office/drawing/2014/main" id="{51D13C8B-E86A-B70C-6611-255492B80802}"/>
              </a:ext>
            </a:extLst>
          </p:cNvPr>
          <p:cNvSpPr/>
          <p:nvPr/>
        </p:nvSpPr>
        <p:spPr>
          <a:xfrm>
            <a:off x="6261866" y="470178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4D31155-9B91-0DDC-B6F4-5D7818CCB365}"/>
              </a:ext>
            </a:extLst>
          </p:cNvPr>
          <p:cNvSpPr txBox="1"/>
          <p:nvPr/>
        </p:nvSpPr>
        <p:spPr>
          <a:xfrm>
            <a:off x="6247548" y="4737308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2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36" name="Parallélogramme 35">
            <a:extLst>
              <a:ext uri="{FF2B5EF4-FFF2-40B4-BE49-F238E27FC236}">
                <a16:creationId xmlns:a16="http://schemas.microsoft.com/office/drawing/2014/main" id="{87C9B678-D01E-459C-D56F-9C2026E089CB}"/>
              </a:ext>
            </a:extLst>
          </p:cNvPr>
          <p:cNvSpPr/>
          <p:nvPr/>
        </p:nvSpPr>
        <p:spPr>
          <a:xfrm>
            <a:off x="6241226" y="5774959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latin typeface="Ubuntu Light" panose="020B0304030602030204" pitchFamily="34" charset="0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636BC0EE-5F73-2365-BB68-3982088AC35F}"/>
              </a:ext>
            </a:extLst>
          </p:cNvPr>
          <p:cNvCxnSpPr>
            <a:cxnSpLocks/>
          </p:cNvCxnSpPr>
          <p:nvPr/>
        </p:nvCxnSpPr>
        <p:spPr>
          <a:xfrm flipH="1">
            <a:off x="6236215" y="6067019"/>
            <a:ext cx="3558253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9CA6478B-12A7-6EE3-B0C1-F5CCD11A8977}"/>
              </a:ext>
            </a:extLst>
          </p:cNvPr>
          <p:cNvSpPr txBox="1"/>
          <p:nvPr/>
        </p:nvSpPr>
        <p:spPr>
          <a:xfrm>
            <a:off x="6227739" y="581016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1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EBC4393-DBFC-B847-8DC8-8B38D2263AEE}"/>
              </a:ext>
            </a:extLst>
          </p:cNvPr>
          <p:cNvCxnSpPr>
            <a:cxnSpLocks/>
          </p:cNvCxnSpPr>
          <p:nvPr/>
        </p:nvCxnSpPr>
        <p:spPr>
          <a:xfrm flipH="1">
            <a:off x="6257925" y="4994167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rallélogramme 30">
            <a:extLst>
              <a:ext uri="{FF2B5EF4-FFF2-40B4-BE49-F238E27FC236}">
                <a16:creationId xmlns:a16="http://schemas.microsoft.com/office/drawing/2014/main" id="{E981ACA6-CC1D-6BA0-FB02-699D7FF7E916}"/>
              </a:ext>
            </a:extLst>
          </p:cNvPr>
          <p:cNvSpPr/>
          <p:nvPr/>
        </p:nvSpPr>
        <p:spPr>
          <a:xfrm>
            <a:off x="6249449" y="36522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51942BD-362A-59CA-F373-72A3301FD8E8}"/>
              </a:ext>
            </a:extLst>
          </p:cNvPr>
          <p:cNvSpPr txBox="1"/>
          <p:nvPr/>
        </p:nvSpPr>
        <p:spPr>
          <a:xfrm>
            <a:off x="6236215" y="3694382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3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F80865D-F728-18B1-6E01-24F0A4246C45}"/>
              </a:ext>
            </a:extLst>
          </p:cNvPr>
          <p:cNvCxnSpPr>
            <a:cxnSpLocks/>
          </p:cNvCxnSpPr>
          <p:nvPr/>
        </p:nvCxnSpPr>
        <p:spPr>
          <a:xfrm flipH="1">
            <a:off x="6236215" y="3951241"/>
            <a:ext cx="3566729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3A70797D-8732-8090-1FC7-30AFD05FDE4B}"/>
              </a:ext>
            </a:extLst>
          </p:cNvPr>
          <p:cNvCxnSpPr>
            <a:cxnSpLocks/>
          </p:cNvCxnSpPr>
          <p:nvPr/>
        </p:nvCxnSpPr>
        <p:spPr>
          <a:xfrm flipH="1">
            <a:off x="6257925" y="2936899"/>
            <a:ext cx="4187735" cy="0"/>
          </a:xfrm>
          <a:prstGeom prst="line">
            <a:avLst/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élogramme 18">
            <a:extLst>
              <a:ext uri="{FF2B5EF4-FFF2-40B4-BE49-F238E27FC236}">
                <a16:creationId xmlns:a16="http://schemas.microsoft.com/office/drawing/2014/main" id="{B7B57DB6-CE3C-9D70-23A0-846770C6C6BE}"/>
              </a:ext>
            </a:extLst>
          </p:cNvPr>
          <p:cNvSpPr/>
          <p:nvPr/>
        </p:nvSpPr>
        <p:spPr>
          <a:xfrm>
            <a:off x="6257925" y="2663993"/>
            <a:ext cx="855205" cy="252000"/>
          </a:xfrm>
          <a:prstGeom prst="parallelogram">
            <a:avLst>
              <a:gd name="adj" fmla="val 0"/>
            </a:avLst>
          </a:prstGeom>
          <a:solidFill>
            <a:srgbClr val="0880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CE93BE6-60B3-D40A-2D2A-A3A1E3867768}"/>
              </a:ext>
            </a:extLst>
          </p:cNvPr>
          <p:cNvSpPr txBox="1"/>
          <p:nvPr/>
        </p:nvSpPr>
        <p:spPr>
          <a:xfrm>
            <a:off x="6243607" y="2680040"/>
            <a:ext cx="8552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4</a:t>
            </a:r>
            <a:r>
              <a:rPr lang="fr-FR" sz="900" b="1" cap="small" baseline="30000" dirty="0">
                <a:solidFill>
                  <a:schemeClr val="bg1"/>
                </a:solidFill>
                <a:latin typeface="Ubuntu Light" panose="020B0304030602030204" pitchFamily="34" charset="0"/>
              </a:rPr>
              <a:t>e</a:t>
            </a:r>
            <a:r>
              <a:rPr lang="fr-FR" sz="900" b="1" cap="small" dirty="0">
                <a:solidFill>
                  <a:schemeClr val="bg1"/>
                </a:solidFill>
                <a:latin typeface="Ubuntu Light" panose="020B0304030602030204" pitchFamily="34" charset="0"/>
              </a:rPr>
              <a:t> niveau</a:t>
            </a:r>
            <a:endParaRPr lang="fr-FR" sz="900" b="1" cap="small" dirty="0">
              <a:solidFill>
                <a:schemeClr val="bg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6101173-26EE-B32D-3E93-FE8B07C5C22A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5EF4C20-D3B6-F325-697D-A60B8514AB77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A26E9C7-77C9-CF71-A45A-DB2F921E8B2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C64E8BB-9492-4BAD-6AE6-950489B8C5DB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43E00F8-9169-73F1-8A7C-42AC86346810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612BA36C-4A17-DABA-4EDF-05643C1CC7EB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463216B1-1AB6-67DA-8F38-083C952A36BA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248F7DC4-7D1D-73D7-091B-E864D3B92FF9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3E0FD67F-62EC-0613-8AFF-284928278A01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105E6712-F77A-B1CE-2428-AD966C8E7FD3}"/>
              </a:ext>
            </a:extLst>
          </p:cNvPr>
          <p:cNvGrpSpPr/>
          <p:nvPr/>
        </p:nvGrpSpPr>
        <p:grpSpPr>
          <a:xfrm>
            <a:off x="4416288" y="3025844"/>
            <a:ext cx="572538" cy="230832"/>
            <a:chOff x="1241989" y="2551413"/>
            <a:chExt cx="572538" cy="230832"/>
          </a:xfrm>
        </p:grpSpPr>
        <p:sp>
          <p:nvSpPr>
            <p:cNvPr id="50" name="Parallélogramme 49">
              <a:extLst>
                <a:ext uri="{FF2B5EF4-FFF2-40B4-BE49-F238E27FC236}">
                  <a16:creationId xmlns:a16="http://schemas.microsoft.com/office/drawing/2014/main" id="{5E53B695-BCA3-A1BA-B373-823F02C8F055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76EAF74E-AC2C-2CA4-9D9E-B50EAFF340CA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C07FBE53-0DB5-F8DA-56FF-4E08B7D58795}"/>
              </a:ext>
            </a:extLst>
          </p:cNvPr>
          <p:cNvGrpSpPr/>
          <p:nvPr/>
        </p:nvGrpSpPr>
        <p:grpSpPr>
          <a:xfrm>
            <a:off x="588963" y="3022486"/>
            <a:ext cx="3384430" cy="230832"/>
            <a:chOff x="1237108" y="2547851"/>
            <a:chExt cx="572538" cy="230832"/>
          </a:xfrm>
        </p:grpSpPr>
        <p:sp>
          <p:nvSpPr>
            <p:cNvPr id="68" name="Parallélogramme 67">
              <a:extLst>
                <a:ext uri="{FF2B5EF4-FFF2-40B4-BE49-F238E27FC236}">
                  <a16:creationId xmlns:a16="http://schemas.microsoft.com/office/drawing/2014/main" id="{9A4B4789-2BB0-5AE1-D1E8-8DEC92EBB89F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9D7FE7CE-BB80-9104-74CB-D2C026F83D44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10395AD4-1A5F-5B53-99FE-969CFB5CB030}"/>
              </a:ext>
            </a:extLst>
          </p:cNvPr>
          <p:cNvSpPr/>
          <p:nvPr/>
        </p:nvSpPr>
        <p:spPr>
          <a:xfrm>
            <a:off x="440517" y="1191702"/>
            <a:ext cx="4711749" cy="2132411"/>
          </a:xfrm>
          <a:prstGeom prst="rect">
            <a:avLst/>
          </a:prstGeom>
          <a:noFill/>
          <a:ln>
            <a:solidFill>
              <a:srgbClr val="3CB9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02F32223-68B0-D8B8-55C5-D0864CD132C2}"/>
              </a:ext>
            </a:extLst>
          </p:cNvPr>
          <p:cNvGrpSpPr/>
          <p:nvPr/>
        </p:nvGrpSpPr>
        <p:grpSpPr>
          <a:xfrm>
            <a:off x="2680299" y="1604835"/>
            <a:ext cx="572538" cy="230832"/>
            <a:chOff x="1241989" y="2551413"/>
            <a:chExt cx="572538" cy="230832"/>
          </a:xfrm>
        </p:grpSpPr>
        <p:sp>
          <p:nvSpPr>
            <p:cNvPr id="73" name="Parallélogramme 72">
              <a:extLst>
                <a:ext uri="{FF2B5EF4-FFF2-40B4-BE49-F238E27FC236}">
                  <a16:creationId xmlns:a16="http://schemas.microsoft.com/office/drawing/2014/main" id="{33292064-AD2F-8D0C-3D54-F1A88155C35F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D6FD0531-468D-4E74-173A-BEFFE1D8D68F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5" name="Groupe 74">
            <a:extLst>
              <a:ext uri="{FF2B5EF4-FFF2-40B4-BE49-F238E27FC236}">
                <a16:creationId xmlns:a16="http://schemas.microsoft.com/office/drawing/2014/main" id="{C021BDBF-6853-C1D6-0E34-182E279082CE}"/>
              </a:ext>
            </a:extLst>
          </p:cNvPr>
          <p:cNvGrpSpPr/>
          <p:nvPr/>
        </p:nvGrpSpPr>
        <p:grpSpPr>
          <a:xfrm>
            <a:off x="1560971" y="1600076"/>
            <a:ext cx="839654" cy="230832"/>
            <a:chOff x="1237108" y="2547851"/>
            <a:chExt cx="572538" cy="230832"/>
          </a:xfrm>
        </p:grpSpPr>
        <p:sp>
          <p:nvSpPr>
            <p:cNvPr id="76" name="Parallélogramme 75">
              <a:extLst>
                <a:ext uri="{FF2B5EF4-FFF2-40B4-BE49-F238E27FC236}">
                  <a16:creationId xmlns:a16="http://schemas.microsoft.com/office/drawing/2014/main" id="{5F5A268E-CE25-5F3A-CA73-C4DD22C863CB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B62D64C5-B3BA-272D-F8F0-15B303C419C6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BAE2C822-7A3A-C50E-7E9D-E2876D6216BE}"/>
              </a:ext>
            </a:extLst>
          </p:cNvPr>
          <p:cNvGrpSpPr/>
          <p:nvPr/>
        </p:nvGrpSpPr>
        <p:grpSpPr>
          <a:xfrm>
            <a:off x="3410499" y="2077907"/>
            <a:ext cx="574799" cy="230832"/>
            <a:chOff x="1251633" y="2551413"/>
            <a:chExt cx="574799" cy="230832"/>
          </a:xfrm>
        </p:grpSpPr>
        <p:sp>
          <p:nvSpPr>
            <p:cNvPr id="79" name="Parallélogramme 78">
              <a:extLst>
                <a:ext uri="{FF2B5EF4-FFF2-40B4-BE49-F238E27FC236}">
                  <a16:creationId xmlns:a16="http://schemas.microsoft.com/office/drawing/2014/main" id="{B6931507-CB40-0252-3C87-42E763E7241E}"/>
                </a:ext>
              </a:extLst>
            </p:cNvPr>
            <p:cNvSpPr/>
            <p:nvPr/>
          </p:nvSpPr>
          <p:spPr>
            <a:xfrm>
              <a:off x="1251633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ZoneTexte 79">
              <a:extLst>
                <a:ext uri="{FF2B5EF4-FFF2-40B4-BE49-F238E27FC236}">
                  <a16:creationId xmlns:a16="http://schemas.microsoft.com/office/drawing/2014/main" id="{711C2EAE-5658-0712-67CC-CD55213B2623}"/>
                </a:ext>
              </a:extLst>
            </p:cNvPr>
            <p:cNvSpPr txBox="1"/>
            <p:nvPr/>
          </p:nvSpPr>
          <p:spPr>
            <a:xfrm>
              <a:off x="1253894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1" name="Groupe 80">
            <a:extLst>
              <a:ext uri="{FF2B5EF4-FFF2-40B4-BE49-F238E27FC236}">
                <a16:creationId xmlns:a16="http://schemas.microsoft.com/office/drawing/2014/main" id="{274CAA4E-2BD9-ADAC-7C74-FB6E70118BE6}"/>
              </a:ext>
            </a:extLst>
          </p:cNvPr>
          <p:cNvGrpSpPr/>
          <p:nvPr/>
        </p:nvGrpSpPr>
        <p:grpSpPr>
          <a:xfrm>
            <a:off x="1560971" y="2074213"/>
            <a:ext cx="1679255" cy="230832"/>
            <a:chOff x="1237108" y="2547851"/>
            <a:chExt cx="572538" cy="230832"/>
          </a:xfrm>
        </p:grpSpPr>
        <p:sp>
          <p:nvSpPr>
            <p:cNvPr id="82" name="Parallélogramme 81">
              <a:extLst>
                <a:ext uri="{FF2B5EF4-FFF2-40B4-BE49-F238E27FC236}">
                  <a16:creationId xmlns:a16="http://schemas.microsoft.com/office/drawing/2014/main" id="{D28B4C2B-9115-372F-B66D-B7F52C4354BC}"/>
                </a:ext>
              </a:extLst>
            </p:cNvPr>
            <p:cNvSpPr/>
            <p:nvPr/>
          </p:nvSpPr>
          <p:spPr>
            <a:xfrm>
              <a:off x="1241990" y="2588954"/>
              <a:ext cx="567656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289827B6-8C63-082A-F007-65A93BB5CFD6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8B71254F-8C19-8BDD-AD4D-D61CBE43D330}"/>
              </a:ext>
            </a:extLst>
          </p:cNvPr>
          <p:cNvGrpSpPr/>
          <p:nvPr/>
        </p:nvGrpSpPr>
        <p:grpSpPr>
          <a:xfrm>
            <a:off x="680640" y="2552571"/>
            <a:ext cx="572538" cy="230832"/>
            <a:chOff x="1241989" y="2551413"/>
            <a:chExt cx="572538" cy="230832"/>
          </a:xfrm>
        </p:grpSpPr>
        <p:sp>
          <p:nvSpPr>
            <p:cNvPr id="85" name="Parallélogramme 84">
              <a:extLst>
                <a:ext uri="{FF2B5EF4-FFF2-40B4-BE49-F238E27FC236}">
                  <a16:creationId xmlns:a16="http://schemas.microsoft.com/office/drawing/2014/main" id="{47FD0F3F-88FF-7729-8142-EE3B2F711BAE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0387A22B-5BA6-23A5-7058-B6A7746F549E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Groupe 86">
            <a:extLst>
              <a:ext uri="{FF2B5EF4-FFF2-40B4-BE49-F238E27FC236}">
                <a16:creationId xmlns:a16="http://schemas.microsoft.com/office/drawing/2014/main" id="{7A364941-F9AA-71B0-15D2-AEEBD47DEA2A}"/>
              </a:ext>
            </a:extLst>
          </p:cNvPr>
          <p:cNvGrpSpPr/>
          <p:nvPr/>
        </p:nvGrpSpPr>
        <p:grpSpPr>
          <a:xfrm>
            <a:off x="1504950" y="2548349"/>
            <a:ext cx="2468441" cy="230832"/>
            <a:chOff x="1223813" y="2547851"/>
            <a:chExt cx="585833" cy="230832"/>
          </a:xfrm>
        </p:grpSpPr>
        <p:sp>
          <p:nvSpPr>
            <p:cNvPr id="88" name="Parallélogramme 87">
              <a:extLst>
                <a:ext uri="{FF2B5EF4-FFF2-40B4-BE49-F238E27FC236}">
                  <a16:creationId xmlns:a16="http://schemas.microsoft.com/office/drawing/2014/main" id="{38348FCA-4D44-3DEB-A02D-C797C8AAD7E8}"/>
                </a:ext>
              </a:extLst>
            </p:cNvPr>
            <p:cNvSpPr/>
            <p:nvPr/>
          </p:nvSpPr>
          <p:spPr>
            <a:xfrm>
              <a:off x="1240123" y="2588954"/>
              <a:ext cx="569523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CDE00ED6-6E24-E0D2-2DD6-6B9A423770B5}"/>
                </a:ext>
              </a:extLst>
            </p:cNvPr>
            <p:cNvSpPr txBox="1"/>
            <p:nvPr/>
          </p:nvSpPr>
          <p:spPr>
            <a:xfrm>
              <a:off x="1223813" y="2547851"/>
              <a:ext cx="58583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DF0C2FAC-9D6C-A102-4F9D-30D57C913637}"/>
              </a:ext>
            </a:extLst>
          </p:cNvPr>
          <p:cNvSpPr txBox="1"/>
          <p:nvPr/>
        </p:nvSpPr>
        <p:spPr>
          <a:xfrm>
            <a:off x="1454139" y="5928141"/>
            <a:ext cx="1057085" cy="311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100" i="1" kern="4900" dirty="0">
                <a:latin typeface="Ubuntu Light" panose="020B0304030602030204" pitchFamily="34" charset="0"/>
              </a:rPr>
              <a:t>Complément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02DD7700-7576-CF84-D119-23662F9F5674}"/>
              </a:ext>
            </a:extLst>
          </p:cNvPr>
          <p:cNvSpPr txBox="1"/>
          <p:nvPr/>
        </p:nvSpPr>
        <p:spPr>
          <a:xfrm>
            <a:off x="3125715" y="5928141"/>
            <a:ext cx="494106" cy="311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100" i="1" kern="4900" dirty="0">
                <a:latin typeface="Ubuntu Light" panose="020B0304030602030204" pitchFamily="34" charset="0"/>
              </a:rPr>
              <a:t>tête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07FD2F9F-CE26-D4B3-DD4C-0E3BB33FAC0D}"/>
              </a:ext>
            </a:extLst>
          </p:cNvPr>
          <p:cNvSpPr txBox="1"/>
          <p:nvPr/>
        </p:nvSpPr>
        <p:spPr>
          <a:xfrm>
            <a:off x="1687824" y="520721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Y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AB1057D6-E560-669C-3FBC-4FA0292C359C}"/>
              </a:ext>
            </a:extLst>
          </p:cNvPr>
          <p:cNvSpPr txBox="1"/>
          <p:nvPr/>
        </p:nvSpPr>
        <p:spPr>
          <a:xfrm>
            <a:off x="3440298" y="520721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x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D5D43083-CF3F-C2A5-3946-10A9377CEAC5}"/>
              </a:ext>
            </a:extLst>
          </p:cNvPr>
          <p:cNvSpPr txBox="1"/>
          <p:nvPr/>
        </p:nvSpPr>
        <p:spPr>
          <a:xfrm>
            <a:off x="2409911" y="417817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08808A"/>
                </a:solidFill>
                <a:latin typeface="Ubuntu" panose="020B0504030602030204" pitchFamily="34" charset="0"/>
              </a:rPr>
              <a:t>X</a:t>
            </a:r>
            <a:endParaRPr lang="fr-FR" sz="1600" kern="4900" dirty="0">
              <a:solidFill>
                <a:srgbClr val="08808A"/>
              </a:solidFill>
              <a:latin typeface="Ubuntu Light" panose="020B0304030602030204" pitchFamily="34" charset="0"/>
            </a:endParaRPr>
          </a:p>
        </p:txBody>
      </p:sp>
      <p:sp>
        <p:nvSpPr>
          <p:cNvPr id="94" name="Flèche : chevron 93">
            <a:extLst>
              <a:ext uri="{FF2B5EF4-FFF2-40B4-BE49-F238E27FC236}">
                <a16:creationId xmlns:a16="http://schemas.microsoft.com/office/drawing/2014/main" id="{9DA6C213-FD19-0F7C-F451-BD1EEA82E34B}"/>
              </a:ext>
            </a:extLst>
          </p:cNvPr>
          <p:cNvSpPr/>
          <p:nvPr/>
        </p:nvSpPr>
        <p:spPr>
          <a:xfrm rot="16200000">
            <a:off x="2145804" y="4408507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95" name="Groupe 94">
            <a:extLst>
              <a:ext uri="{FF2B5EF4-FFF2-40B4-BE49-F238E27FC236}">
                <a16:creationId xmlns:a16="http://schemas.microsoft.com/office/drawing/2014/main" id="{1C6EF9C9-E968-DB66-5A7F-C82292A7DC91}"/>
              </a:ext>
            </a:extLst>
          </p:cNvPr>
          <p:cNvGrpSpPr/>
          <p:nvPr/>
        </p:nvGrpSpPr>
        <p:grpSpPr>
          <a:xfrm>
            <a:off x="3068980" y="5655636"/>
            <a:ext cx="572538" cy="230832"/>
            <a:chOff x="1241989" y="2551413"/>
            <a:chExt cx="572538" cy="230832"/>
          </a:xfrm>
        </p:grpSpPr>
        <p:sp>
          <p:nvSpPr>
            <p:cNvPr id="96" name="Parallélogramme 95">
              <a:extLst>
                <a:ext uri="{FF2B5EF4-FFF2-40B4-BE49-F238E27FC236}">
                  <a16:creationId xmlns:a16="http://schemas.microsoft.com/office/drawing/2014/main" id="{07520BE6-4A2D-B6A2-BCBF-9E52F4E94A89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7" name="ZoneTexte 96">
              <a:extLst>
                <a:ext uri="{FF2B5EF4-FFF2-40B4-BE49-F238E27FC236}">
                  <a16:creationId xmlns:a16="http://schemas.microsoft.com/office/drawing/2014/main" id="{277D4E72-705B-6248-2AEA-FCAAA2C3300F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affixe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8" name="Groupe 97">
            <a:extLst>
              <a:ext uri="{FF2B5EF4-FFF2-40B4-BE49-F238E27FC236}">
                <a16:creationId xmlns:a16="http://schemas.microsoft.com/office/drawing/2014/main" id="{918844AD-69EC-0167-FEA1-A14D151CFC7E}"/>
              </a:ext>
            </a:extLst>
          </p:cNvPr>
          <p:cNvGrpSpPr/>
          <p:nvPr/>
        </p:nvGrpSpPr>
        <p:grpSpPr>
          <a:xfrm>
            <a:off x="1692336" y="5655636"/>
            <a:ext cx="572539" cy="230832"/>
            <a:chOff x="1223813" y="2547851"/>
            <a:chExt cx="585833" cy="230832"/>
          </a:xfrm>
        </p:grpSpPr>
        <p:sp>
          <p:nvSpPr>
            <p:cNvPr id="99" name="Parallélogramme 98">
              <a:extLst>
                <a:ext uri="{FF2B5EF4-FFF2-40B4-BE49-F238E27FC236}">
                  <a16:creationId xmlns:a16="http://schemas.microsoft.com/office/drawing/2014/main" id="{D92B0C05-534C-8F0D-2C62-BB9848472AB6}"/>
                </a:ext>
              </a:extLst>
            </p:cNvPr>
            <p:cNvSpPr/>
            <p:nvPr/>
          </p:nvSpPr>
          <p:spPr>
            <a:xfrm>
              <a:off x="1240123" y="2588954"/>
              <a:ext cx="569523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ZoneTexte 99">
              <a:extLst>
                <a:ext uri="{FF2B5EF4-FFF2-40B4-BE49-F238E27FC236}">
                  <a16:creationId xmlns:a16="http://schemas.microsoft.com/office/drawing/2014/main" id="{1645BF47-4D2D-F8EF-CA5A-681D2EB87494}"/>
                </a:ext>
              </a:extLst>
            </p:cNvPr>
            <p:cNvSpPr txBox="1"/>
            <p:nvPr/>
          </p:nvSpPr>
          <p:spPr>
            <a:xfrm>
              <a:off x="1223813" y="2547851"/>
              <a:ext cx="58583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577027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FD178A23-6828-B1E3-CDE8-61714D94C514}"/>
              </a:ext>
            </a:extLst>
          </p:cNvPr>
          <p:cNvSpPr txBox="1"/>
          <p:nvPr/>
        </p:nvSpPr>
        <p:spPr>
          <a:xfrm>
            <a:off x="3128476" y="2575849"/>
            <a:ext cx="5935048" cy="2270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200" b="1" dirty="0">
                <a:latin typeface="Raleway Black" panose="020B0A03030101060003" pitchFamily="34" charset="0"/>
                <a:cs typeface="Arial" panose="020B0604020202020204" pitchFamily="34" charset="0"/>
              </a:rPr>
              <a:t>RÉDACTION </a:t>
            </a:r>
          </a:p>
          <a:p>
            <a:pPr algn="ctr">
              <a:lnSpc>
                <a:spcPct val="150000"/>
              </a:lnSpc>
            </a:pPr>
            <a:r>
              <a:rPr lang="fr-FR" sz="1200" dirty="0">
                <a:latin typeface="Ubuntu Light" panose="020B0304030602030204" pitchFamily="34" charset="0"/>
                <a:cs typeface="Arial" panose="020B0604020202020204" pitchFamily="34" charset="0"/>
              </a:rPr>
              <a:t>RICHARD RENAULT</a:t>
            </a:r>
          </a:p>
          <a:p>
            <a:pPr algn="ctr">
              <a:lnSpc>
                <a:spcPct val="150000"/>
              </a:lnSpc>
            </a:pPr>
            <a:endParaRPr lang="fr-FR" sz="1200" dirty="0">
              <a:latin typeface="Ubuntu Light" panose="020B0304030602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sz="1200" b="1" dirty="0">
                <a:latin typeface="Raleway Black" panose="020B0A03030101060003" pitchFamily="34" charset="0"/>
                <a:cs typeface="Arial" panose="020B0604020202020204" pitchFamily="34" charset="0"/>
              </a:rPr>
              <a:t>CONCEPTION  </a:t>
            </a:r>
          </a:p>
          <a:p>
            <a:pPr algn="ctr">
              <a:lnSpc>
                <a:spcPct val="150000"/>
              </a:lnSpc>
            </a:pPr>
            <a:r>
              <a:rPr lang="fr-FR" sz="1200" dirty="0">
                <a:latin typeface="Ubuntu Light" panose="020B0304030602030204" pitchFamily="34" charset="0"/>
                <a:cs typeface="Arial" panose="020B0604020202020204" pitchFamily="34" charset="0"/>
              </a:rPr>
              <a:t>CEMU Université de Caen Normandie </a:t>
            </a:r>
          </a:p>
          <a:p>
            <a:pPr algn="ctr">
              <a:lnSpc>
                <a:spcPct val="150000"/>
              </a:lnSpc>
            </a:pPr>
            <a:endParaRPr lang="fr-FR" sz="1200" dirty="0">
              <a:latin typeface="Ubuntu Light" panose="020B0304030602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sz="1200" b="1" dirty="0">
                <a:latin typeface="Raleway Black" panose="020B0A03030101060003" pitchFamily="34" charset="0"/>
                <a:cs typeface="Arial" panose="020B0604020202020204" pitchFamily="34" charset="0"/>
              </a:rPr>
              <a:t>DIFFUSION  </a:t>
            </a:r>
          </a:p>
          <a:p>
            <a:pPr algn="ctr">
              <a:lnSpc>
                <a:spcPct val="150000"/>
              </a:lnSpc>
            </a:pPr>
            <a:r>
              <a:rPr lang="fr-FR" sz="1200" dirty="0">
                <a:latin typeface="Ubuntu Light" panose="020B0304030602030204" pitchFamily="34" charset="0"/>
                <a:cs typeface="Arial" panose="020B0604020202020204" pitchFamily="34" charset="0"/>
              </a:rPr>
              <a:t>Cette ressource est diffusée  sous licence libre </a:t>
            </a:r>
            <a:r>
              <a:rPr lang="fr-FR" sz="1200" b="1" dirty="0">
                <a:latin typeface="Ubuntu Light" panose="020B0304030602030204" pitchFamily="34" charset="0"/>
                <a:cs typeface="Arial" panose="020B0604020202020204" pitchFamily="34" charset="0"/>
              </a:rPr>
              <a:t>CC-BY-NC-SA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94A65F8-EFD9-E5F3-93C1-3B5F1729A0FB}"/>
              </a:ext>
            </a:extLst>
          </p:cNvPr>
          <p:cNvGrpSpPr/>
          <p:nvPr/>
        </p:nvGrpSpPr>
        <p:grpSpPr>
          <a:xfrm>
            <a:off x="1700275" y="5910333"/>
            <a:ext cx="8791450" cy="635372"/>
            <a:chOff x="2571522" y="5973833"/>
            <a:chExt cx="8791450" cy="635372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A49818A4-C7C9-FB7E-9419-5142BF6D0D32}"/>
                </a:ext>
              </a:extLst>
            </p:cNvPr>
            <p:cNvSpPr txBox="1"/>
            <p:nvPr/>
          </p:nvSpPr>
          <p:spPr>
            <a:xfrm>
              <a:off x="5427924" y="5973833"/>
              <a:ext cx="5935048" cy="5652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sz="1100" dirty="0">
                  <a:latin typeface="Ubuntu Light" panose="020B0304030602030204" pitchFamily="34" charset="0"/>
                  <a:cs typeface="Arial" panose="020B0604020202020204" pitchFamily="34" charset="0"/>
                </a:rPr>
                <a:t>Ce travail a bénéficié d’une aide de l’État géré par l’Agence Nationale de la Recherche au titre du programme « Investissements d’avenir » portant la référence ANR-18-NCUN-021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E6AF8EC-082C-863C-7AB5-0B6F5C7F8B34}"/>
                </a:ext>
              </a:extLst>
            </p:cNvPr>
            <p:cNvSpPr/>
            <p:nvPr/>
          </p:nvSpPr>
          <p:spPr>
            <a:xfrm>
              <a:off x="3281062" y="6409150"/>
              <a:ext cx="1087728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700" i="0" dirty="0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ANR-18-NCUN-0021</a:t>
              </a:r>
              <a:endParaRPr lang="fr-FR" sz="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Image 2" descr="Une image contenant Police, Graphique, logo, symbole&#10;&#10;Description générée automatiquement">
              <a:extLst>
                <a:ext uri="{FF2B5EF4-FFF2-40B4-BE49-F238E27FC236}">
                  <a16:creationId xmlns:a16="http://schemas.microsoft.com/office/drawing/2014/main" id="{A63773FD-D1CF-1222-C4BB-7E630E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2819" y="6032060"/>
              <a:ext cx="775509" cy="295218"/>
            </a:xfrm>
            <a:prstGeom prst="rect">
              <a:avLst/>
            </a:prstGeom>
          </p:spPr>
        </p:pic>
        <p:pic>
          <p:nvPicPr>
            <p:cNvPr id="4" name="Graphique 3">
              <a:extLst>
                <a:ext uri="{FF2B5EF4-FFF2-40B4-BE49-F238E27FC236}">
                  <a16:creationId xmlns:a16="http://schemas.microsoft.com/office/drawing/2014/main" id="{1B48B14D-2E12-8FA3-53AA-93C9C2CB4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571522" y="5999233"/>
              <a:ext cx="555225" cy="539897"/>
            </a:xfrm>
            <a:prstGeom prst="rect">
              <a:avLst/>
            </a:prstGeom>
          </p:spPr>
        </p:pic>
        <p:pic>
          <p:nvPicPr>
            <p:cNvPr id="6" name="Image 5" descr="Une image contenant Graphique, cercle, graphisme, Police&#10;&#10;Description générée automatiquement">
              <a:extLst>
                <a:ext uri="{FF2B5EF4-FFF2-40B4-BE49-F238E27FC236}">
                  <a16:creationId xmlns:a16="http://schemas.microsoft.com/office/drawing/2014/main" id="{CE399058-C33C-4F8D-06C0-CB8B6A62E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4685" y="6032059"/>
              <a:ext cx="489157" cy="480042"/>
            </a:xfrm>
            <a:prstGeom prst="rect">
              <a:avLst/>
            </a:prstGeom>
          </p:spPr>
        </p:pic>
      </p:grpSp>
      <p:pic>
        <p:nvPicPr>
          <p:cNvPr id="11" name="Image 10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A57D7B1B-6EF2-C686-8B38-E29698D31B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542" y="524763"/>
            <a:ext cx="2124916" cy="10881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458121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08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0E01BB28-5DAC-69E6-3A55-FFAC718616F9}"/>
              </a:ext>
            </a:extLst>
          </p:cNvPr>
          <p:cNvGrpSpPr/>
          <p:nvPr/>
        </p:nvGrpSpPr>
        <p:grpSpPr>
          <a:xfrm>
            <a:off x="2680299" y="1604835"/>
            <a:ext cx="572538" cy="230832"/>
            <a:chOff x="1241989" y="2551413"/>
            <a:chExt cx="572538" cy="230832"/>
          </a:xfrm>
        </p:grpSpPr>
        <p:sp>
          <p:nvSpPr>
            <p:cNvPr id="4" name="Parallélogramme 3">
              <a:extLst>
                <a:ext uri="{FF2B5EF4-FFF2-40B4-BE49-F238E27FC236}">
                  <a16:creationId xmlns:a16="http://schemas.microsoft.com/office/drawing/2014/main" id="{7675DDF5-233A-99A2-31DC-5CCD190CD46E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049283E3-B44E-F7A6-53C1-7F6A99F699AC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8F247DB8-912D-E409-73C3-C724A69E952C}"/>
              </a:ext>
            </a:extLst>
          </p:cNvPr>
          <p:cNvGrpSpPr/>
          <p:nvPr/>
        </p:nvGrpSpPr>
        <p:grpSpPr>
          <a:xfrm>
            <a:off x="1560971" y="1600076"/>
            <a:ext cx="839654" cy="230832"/>
            <a:chOff x="1237108" y="2547851"/>
            <a:chExt cx="572538" cy="230832"/>
          </a:xfrm>
        </p:grpSpPr>
        <p:sp>
          <p:nvSpPr>
            <p:cNvPr id="7" name="Parallélogramme 6">
              <a:extLst>
                <a:ext uri="{FF2B5EF4-FFF2-40B4-BE49-F238E27FC236}">
                  <a16:creationId xmlns:a16="http://schemas.microsoft.com/office/drawing/2014/main" id="{71F19FA8-0E33-6AC8-07AC-A81284C7D010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EFEE86C7-F5F4-66E9-B3E7-9BC37BE06DAB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Parenthèse fermante 9">
            <a:extLst>
              <a:ext uri="{FF2B5EF4-FFF2-40B4-BE49-F238E27FC236}">
                <a16:creationId xmlns:a16="http://schemas.microsoft.com/office/drawing/2014/main" id="{4B64D769-E5D9-E342-E09B-1BEAA40A1C18}"/>
              </a:ext>
            </a:extLst>
          </p:cNvPr>
          <p:cNvSpPr/>
          <p:nvPr/>
        </p:nvSpPr>
        <p:spPr>
          <a:xfrm rot="5400000">
            <a:off x="1956077" y="1174577"/>
            <a:ext cx="106530" cy="777803"/>
          </a:xfrm>
          <a:prstGeom prst="rightBracket">
            <a:avLst>
              <a:gd name="adj" fmla="val 0"/>
            </a:avLst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Forme libre : forme 81">
            <a:extLst>
              <a:ext uri="{FF2B5EF4-FFF2-40B4-BE49-F238E27FC236}">
                <a16:creationId xmlns:a16="http://schemas.microsoft.com/office/drawing/2014/main" id="{A555AA08-3027-8764-48A7-98631B6EC9A5}"/>
              </a:ext>
            </a:extLst>
          </p:cNvPr>
          <p:cNvSpPr/>
          <p:nvPr/>
        </p:nvSpPr>
        <p:spPr>
          <a:xfrm>
            <a:off x="-2568" y="0"/>
            <a:ext cx="12194568" cy="6858001"/>
          </a:xfrm>
          <a:custGeom>
            <a:avLst/>
            <a:gdLst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3298983 w 12194568"/>
              <a:gd name="connsiteY2" fmla="*/ 2030083 h 6858000"/>
              <a:gd name="connsiteX3" fmla="*/ 3298983 w 12194568"/>
              <a:gd name="connsiteY3" fmla="*/ 1115683 h 6858000"/>
              <a:gd name="connsiteX4" fmla="*/ 0 w 12194568"/>
              <a:gd name="connsiteY4" fmla="*/ 0 h 6858000"/>
              <a:gd name="connsiteX5" fmla="*/ 12194568 w 12194568"/>
              <a:gd name="connsiteY5" fmla="*/ 0 h 6858000"/>
              <a:gd name="connsiteX6" fmla="*/ 12194568 w 12194568"/>
              <a:gd name="connsiteY6" fmla="*/ 6858000 h 6858000"/>
              <a:gd name="connsiteX7" fmla="*/ 0 w 12194568"/>
              <a:gd name="connsiteY7" fmla="*/ 685800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3298983 w 12194568"/>
              <a:gd name="connsiteY3" fmla="*/ 1115683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09015 w 12194568"/>
              <a:gd name="connsiteY0" fmla="*/ 1196646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030027 w 12194568"/>
              <a:gd name="connsiteY3" fmla="*/ 1099014 h 6858000"/>
              <a:gd name="connsiteX4" fmla="*/ 1509015 w 12194568"/>
              <a:gd name="connsiteY4" fmla="*/ 119664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09015 w 12194568"/>
              <a:gd name="connsiteY0" fmla="*/ 1196646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3310889 w 12194568"/>
              <a:gd name="connsiteY3" fmla="*/ 1191883 h 6858000"/>
              <a:gd name="connsiteX4" fmla="*/ 1509015 w 12194568"/>
              <a:gd name="connsiteY4" fmla="*/ 119664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09015 w 12194568"/>
              <a:gd name="connsiteY0" fmla="*/ 1196646 h 6858000"/>
              <a:gd name="connsiteX1" fmla="*/ 1537590 w 12194568"/>
              <a:gd name="connsiteY1" fmla="*/ 2530146 h 6858000"/>
              <a:gd name="connsiteX2" fmla="*/ 3308508 w 12194568"/>
              <a:gd name="connsiteY2" fmla="*/ 1877683 h 6858000"/>
              <a:gd name="connsiteX3" fmla="*/ 3310889 w 12194568"/>
              <a:gd name="connsiteY3" fmla="*/ 1191883 h 6858000"/>
              <a:gd name="connsiteX4" fmla="*/ 1509015 w 12194568"/>
              <a:gd name="connsiteY4" fmla="*/ 119664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09015 w 12194568"/>
              <a:gd name="connsiteY0" fmla="*/ 1196646 h 6858000"/>
              <a:gd name="connsiteX1" fmla="*/ 1506634 w 12194568"/>
              <a:gd name="connsiteY1" fmla="*/ 1875303 h 6858000"/>
              <a:gd name="connsiteX2" fmla="*/ 3308508 w 12194568"/>
              <a:gd name="connsiteY2" fmla="*/ 1877683 h 6858000"/>
              <a:gd name="connsiteX3" fmla="*/ 3310889 w 12194568"/>
              <a:gd name="connsiteY3" fmla="*/ 1191883 h 6858000"/>
              <a:gd name="connsiteX4" fmla="*/ 1509015 w 12194568"/>
              <a:gd name="connsiteY4" fmla="*/ 119664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4568" h="6858000">
                <a:moveTo>
                  <a:pt x="1509015" y="1196646"/>
                </a:moveTo>
                <a:cubicBezTo>
                  <a:pt x="1511396" y="1673690"/>
                  <a:pt x="1504253" y="1398259"/>
                  <a:pt x="1506634" y="1875303"/>
                </a:cubicBezTo>
                <a:lnTo>
                  <a:pt x="3308508" y="1877683"/>
                </a:lnTo>
                <a:cubicBezTo>
                  <a:pt x="3307714" y="1389527"/>
                  <a:pt x="3311683" y="1680039"/>
                  <a:pt x="3310889" y="1191883"/>
                </a:cubicBezTo>
                <a:lnTo>
                  <a:pt x="1509015" y="1196646"/>
                </a:lnTo>
                <a:close/>
                <a:moveTo>
                  <a:pt x="0" y="0"/>
                </a:moveTo>
                <a:lnTo>
                  <a:pt x="12194568" y="0"/>
                </a:lnTo>
                <a:lnTo>
                  <a:pt x="1219456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7059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E1B17C-191E-C39B-931E-B9B0CEF7920D}"/>
              </a:ext>
            </a:extLst>
          </p:cNvPr>
          <p:cNvSpPr/>
          <p:nvPr/>
        </p:nvSpPr>
        <p:spPr>
          <a:xfrm>
            <a:off x="1507758" y="1191844"/>
            <a:ext cx="1800000" cy="685799"/>
          </a:xfrm>
          <a:prstGeom prst="rect">
            <a:avLst/>
          </a:prstGeom>
          <a:noFill/>
          <a:ln>
            <a:solidFill>
              <a:srgbClr val="3CB9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833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3C01AECB-27AA-670B-6706-71EA11E57F28}"/>
              </a:ext>
            </a:extLst>
          </p:cNvPr>
          <p:cNvGrpSpPr/>
          <p:nvPr/>
        </p:nvGrpSpPr>
        <p:grpSpPr>
          <a:xfrm>
            <a:off x="3410499" y="2077907"/>
            <a:ext cx="574799" cy="230832"/>
            <a:chOff x="1251633" y="2551413"/>
            <a:chExt cx="574799" cy="230832"/>
          </a:xfrm>
        </p:grpSpPr>
        <p:sp>
          <p:nvSpPr>
            <p:cNvPr id="27" name="Parallélogramme 26">
              <a:extLst>
                <a:ext uri="{FF2B5EF4-FFF2-40B4-BE49-F238E27FC236}">
                  <a16:creationId xmlns:a16="http://schemas.microsoft.com/office/drawing/2014/main" id="{089B020D-A06C-51C5-EF23-D4B1323608CF}"/>
                </a:ext>
              </a:extLst>
            </p:cNvPr>
            <p:cNvSpPr/>
            <p:nvPr/>
          </p:nvSpPr>
          <p:spPr>
            <a:xfrm>
              <a:off x="1251633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9F597F5A-C692-C5DB-09A1-9B4C733C28ED}"/>
                </a:ext>
              </a:extLst>
            </p:cNvPr>
            <p:cNvSpPr txBox="1"/>
            <p:nvPr/>
          </p:nvSpPr>
          <p:spPr>
            <a:xfrm>
              <a:off x="1253894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B86128F3-581A-6787-1C20-649E97B2E8B7}"/>
              </a:ext>
            </a:extLst>
          </p:cNvPr>
          <p:cNvGrpSpPr/>
          <p:nvPr/>
        </p:nvGrpSpPr>
        <p:grpSpPr>
          <a:xfrm>
            <a:off x="1560971" y="2074213"/>
            <a:ext cx="1679255" cy="230832"/>
            <a:chOff x="1237108" y="2547851"/>
            <a:chExt cx="572538" cy="230832"/>
          </a:xfrm>
        </p:grpSpPr>
        <p:sp>
          <p:nvSpPr>
            <p:cNvPr id="19" name="Parallélogramme 18">
              <a:extLst>
                <a:ext uri="{FF2B5EF4-FFF2-40B4-BE49-F238E27FC236}">
                  <a16:creationId xmlns:a16="http://schemas.microsoft.com/office/drawing/2014/main" id="{5555CEB5-FAA5-2C62-66A0-49DC66F75BA9}"/>
                </a:ext>
              </a:extLst>
            </p:cNvPr>
            <p:cNvSpPr/>
            <p:nvPr/>
          </p:nvSpPr>
          <p:spPr>
            <a:xfrm>
              <a:off x="1241990" y="2588954"/>
              <a:ext cx="567656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178D64AF-89FC-DA0F-5177-DB27186A337F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Parenthèse fermante 30">
            <a:extLst>
              <a:ext uri="{FF2B5EF4-FFF2-40B4-BE49-F238E27FC236}">
                <a16:creationId xmlns:a16="http://schemas.microsoft.com/office/drawing/2014/main" id="{8BD88238-D9E8-E22B-FA13-C2B02FF6E590}"/>
              </a:ext>
            </a:extLst>
          </p:cNvPr>
          <p:cNvSpPr/>
          <p:nvPr/>
        </p:nvSpPr>
        <p:spPr>
          <a:xfrm rot="5400000">
            <a:off x="2105272" y="958209"/>
            <a:ext cx="646945" cy="1616610"/>
          </a:xfrm>
          <a:prstGeom prst="rightBracket">
            <a:avLst>
              <a:gd name="adj" fmla="val 0"/>
            </a:avLst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91FF5631-676F-A645-3F37-496E24550128}"/>
              </a:ext>
            </a:extLst>
          </p:cNvPr>
          <p:cNvSpPr/>
          <p:nvPr/>
        </p:nvSpPr>
        <p:spPr>
          <a:xfrm>
            <a:off x="-2568" y="0"/>
            <a:ext cx="12194568" cy="6858001"/>
          </a:xfrm>
          <a:custGeom>
            <a:avLst/>
            <a:gdLst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3298983 w 12194568"/>
              <a:gd name="connsiteY2" fmla="*/ 2030083 h 6858000"/>
              <a:gd name="connsiteX3" fmla="*/ 3298983 w 12194568"/>
              <a:gd name="connsiteY3" fmla="*/ 1115683 h 6858000"/>
              <a:gd name="connsiteX4" fmla="*/ 0 w 12194568"/>
              <a:gd name="connsiteY4" fmla="*/ 0 h 6858000"/>
              <a:gd name="connsiteX5" fmla="*/ 12194568 w 12194568"/>
              <a:gd name="connsiteY5" fmla="*/ 0 h 6858000"/>
              <a:gd name="connsiteX6" fmla="*/ 12194568 w 12194568"/>
              <a:gd name="connsiteY6" fmla="*/ 6858000 h 6858000"/>
              <a:gd name="connsiteX7" fmla="*/ 0 w 12194568"/>
              <a:gd name="connsiteY7" fmla="*/ 685800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3298983 w 12194568"/>
              <a:gd name="connsiteY3" fmla="*/ 1115683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101464 w 12194568"/>
              <a:gd name="connsiteY2" fmla="*/ 2372983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101464 w 12194568"/>
              <a:gd name="connsiteY2" fmla="*/ 2372983 h 6858000"/>
              <a:gd name="connsiteX3" fmla="*/ 4106227 w 12194568"/>
              <a:gd name="connsiteY3" fmla="*/ 119426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05840 w 12194568"/>
              <a:gd name="connsiteY1" fmla="*/ 2377746 h 6858000"/>
              <a:gd name="connsiteX2" fmla="*/ 4101464 w 12194568"/>
              <a:gd name="connsiteY2" fmla="*/ 2372983 h 6858000"/>
              <a:gd name="connsiteX3" fmla="*/ 4106227 w 12194568"/>
              <a:gd name="connsiteY3" fmla="*/ 119426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05047 w 12194568"/>
              <a:gd name="connsiteY0" fmla="*/ 1184740 h 6858000"/>
              <a:gd name="connsiteX1" fmla="*/ 1505840 w 12194568"/>
              <a:gd name="connsiteY1" fmla="*/ 2377746 h 6858000"/>
              <a:gd name="connsiteX2" fmla="*/ 4101464 w 12194568"/>
              <a:gd name="connsiteY2" fmla="*/ 2372983 h 6858000"/>
              <a:gd name="connsiteX3" fmla="*/ 4106227 w 12194568"/>
              <a:gd name="connsiteY3" fmla="*/ 1194264 h 6858000"/>
              <a:gd name="connsiteX4" fmla="*/ 1505047 w 12194568"/>
              <a:gd name="connsiteY4" fmla="*/ 11847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4568" h="6858000">
                <a:moveTo>
                  <a:pt x="1505047" y="1184740"/>
                </a:moveTo>
                <a:cubicBezTo>
                  <a:pt x="1507428" y="1661784"/>
                  <a:pt x="1503459" y="1900702"/>
                  <a:pt x="1505840" y="2377746"/>
                </a:cubicBezTo>
                <a:lnTo>
                  <a:pt x="4101464" y="2372983"/>
                </a:lnTo>
                <a:cubicBezTo>
                  <a:pt x="4100670" y="1884827"/>
                  <a:pt x="4107021" y="1682420"/>
                  <a:pt x="4106227" y="1194264"/>
                </a:cubicBezTo>
                <a:lnTo>
                  <a:pt x="1505047" y="1184740"/>
                </a:lnTo>
                <a:close/>
                <a:moveTo>
                  <a:pt x="0" y="0"/>
                </a:moveTo>
                <a:lnTo>
                  <a:pt x="12194568" y="0"/>
                </a:lnTo>
                <a:lnTo>
                  <a:pt x="1219456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7059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15721DB-2474-2B67-E34A-BD22F84D5691}"/>
              </a:ext>
            </a:extLst>
          </p:cNvPr>
          <p:cNvSpPr/>
          <p:nvPr/>
        </p:nvSpPr>
        <p:spPr>
          <a:xfrm>
            <a:off x="1504950" y="1189915"/>
            <a:ext cx="2594597" cy="1187620"/>
          </a:xfrm>
          <a:prstGeom prst="rect">
            <a:avLst/>
          </a:prstGeom>
          <a:noFill/>
          <a:ln>
            <a:solidFill>
              <a:srgbClr val="3CB9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1585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E5A224CF-4CC3-8132-49AB-DDA9519F4D05}"/>
              </a:ext>
            </a:extLst>
          </p:cNvPr>
          <p:cNvGrpSpPr/>
          <p:nvPr/>
        </p:nvGrpSpPr>
        <p:grpSpPr>
          <a:xfrm>
            <a:off x="680640" y="2552571"/>
            <a:ext cx="572538" cy="230832"/>
            <a:chOff x="1241989" y="2551413"/>
            <a:chExt cx="572538" cy="230832"/>
          </a:xfrm>
        </p:grpSpPr>
        <p:sp>
          <p:nvSpPr>
            <p:cNvPr id="41" name="Parallélogramme 40">
              <a:extLst>
                <a:ext uri="{FF2B5EF4-FFF2-40B4-BE49-F238E27FC236}">
                  <a16:creationId xmlns:a16="http://schemas.microsoft.com/office/drawing/2014/main" id="{BC089383-1014-D5E8-1977-F42E542E6CDA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47631C75-6BAC-226D-CC56-05E416534F24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FE0D2826-07B9-99F0-6FE6-B027039437BC}"/>
              </a:ext>
            </a:extLst>
          </p:cNvPr>
          <p:cNvGrpSpPr/>
          <p:nvPr/>
        </p:nvGrpSpPr>
        <p:grpSpPr>
          <a:xfrm>
            <a:off x="1504950" y="2548349"/>
            <a:ext cx="2468441" cy="230832"/>
            <a:chOff x="1223813" y="2547851"/>
            <a:chExt cx="585833" cy="230832"/>
          </a:xfrm>
        </p:grpSpPr>
        <p:sp>
          <p:nvSpPr>
            <p:cNvPr id="52" name="Parallélogramme 51">
              <a:extLst>
                <a:ext uri="{FF2B5EF4-FFF2-40B4-BE49-F238E27FC236}">
                  <a16:creationId xmlns:a16="http://schemas.microsoft.com/office/drawing/2014/main" id="{4589F696-1F8A-E829-3F15-4B73ED350485}"/>
                </a:ext>
              </a:extLst>
            </p:cNvPr>
            <p:cNvSpPr/>
            <p:nvPr/>
          </p:nvSpPr>
          <p:spPr>
            <a:xfrm>
              <a:off x="1240123" y="2588954"/>
              <a:ext cx="569523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DEF2B57B-37D4-21B0-271F-64E79E3A183D}"/>
                </a:ext>
              </a:extLst>
            </p:cNvPr>
            <p:cNvSpPr txBox="1"/>
            <p:nvPr/>
          </p:nvSpPr>
          <p:spPr>
            <a:xfrm>
              <a:off x="1223813" y="2547851"/>
              <a:ext cx="58583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Parenthèse fermante 50">
            <a:extLst>
              <a:ext uri="{FF2B5EF4-FFF2-40B4-BE49-F238E27FC236}">
                <a16:creationId xmlns:a16="http://schemas.microsoft.com/office/drawing/2014/main" id="{7B071A4A-3218-112D-48D6-6A6CBD1C4B13}"/>
              </a:ext>
            </a:extLst>
          </p:cNvPr>
          <p:cNvSpPr/>
          <p:nvPr/>
        </p:nvSpPr>
        <p:spPr>
          <a:xfrm rot="5400000">
            <a:off x="2271568" y="863346"/>
            <a:ext cx="1049648" cy="2351907"/>
          </a:xfrm>
          <a:prstGeom prst="rightBracket">
            <a:avLst>
              <a:gd name="adj" fmla="val 0"/>
            </a:avLst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F4B06B8F-1D30-8BCA-87AA-95656BE029DC}"/>
              </a:ext>
            </a:extLst>
          </p:cNvPr>
          <p:cNvSpPr/>
          <p:nvPr/>
        </p:nvSpPr>
        <p:spPr>
          <a:xfrm>
            <a:off x="-2568" y="0"/>
            <a:ext cx="12194568" cy="6858001"/>
          </a:xfrm>
          <a:custGeom>
            <a:avLst/>
            <a:gdLst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3298983 w 12194568"/>
              <a:gd name="connsiteY2" fmla="*/ 2030083 h 6858000"/>
              <a:gd name="connsiteX3" fmla="*/ 3298983 w 12194568"/>
              <a:gd name="connsiteY3" fmla="*/ 1115683 h 6858000"/>
              <a:gd name="connsiteX4" fmla="*/ 0 w 12194568"/>
              <a:gd name="connsiteY4" fmla="*/ 0 h 6858000"/>
              <a:gd name="connsiteX5" fmla="*/ 12194568 w 12194568"/>
              <a:gd name="connsiteY5" fmla="*/ 0 h 6858000"/>
              <a:gd name="connsiteX6" fmla="*/ 12194568 w 12194568"/>
              <a:gd name="connsiteY6" fmla="*/ 6858000 h 6858000"/>
              <a:gd name="connsiteX7" fmla="*/ 0 w 12194568"/>
              <a:gd name="connsiteY7" fmla="*/ 685800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3298983 w 12194568"/>
              <a:gd name="connsiteY3" fmla="*/ 1115683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35072 w 12194568"/>
              <a:gd name="connsiteY0" fmla="*/ 117839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030027 w 12194568"/>
              <a:gd name="connsiteY3" fmla="*/ 1099014 h 6858000"/>
              <a:gd name="connsiteX4" fmla="*/ 435072 w 12194568"/>
              <a:gd name="connsiteY4" fmla="*/ 11783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35072 w 12194568"/>
              <a:gd name="connsiteY0" fmla="*/ 117839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106227 w 12194568"/>
              <a:gd name="connsiteY3" fmla="*/ 1187914 h 6858000"/>
              <a:gd name="connsiteX4" fmla="*/ 435072 w 12194568"/>
              <a:gd name="connsiteY4" fmla="*/ 11783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35072 w 12194568"/>
              <a:gd name="connsiteY0" fmla="*/ 1178390 h 6858000"/>
              <a:gd name="connsiteX1" fmla="*/ 1537590 w 12194568"/>
              <a:gd name="connsiteY1" fmla="*/ 2530146 h 6858000"/>
              <a:gd name="connsiteX2" fmla="*/ 4098289 w 12194568"/>
              <a:gd name="connsiteY2" fmla="*/ 2820658 h 6858000"/>
              <a:gd name="connsiteX3" fmla="*/ 4106227 w 12194568"/>
              <a:gd name="connsiteY3" fmla="*/ 1187914 h 6858000"/>
              <a:gd name="connsiteX4" fmla="*/ 435072 w 12194568"/>
              <a:gd name="connsiteY4" fmla="*/ 11783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35072 w 12194568"/>
              <a:gd name="connsiteY0" fmla="*/ 1178390 h 6858000"/>
              <a:gd name="connsiteX1" fmla="*/ 439040 w 12194568"/>
              <a:gd name="connsiteY1" fmla="*/ 2803196 h 6858000"/>
              <a:gd name="connsiteX2" fmla="*/ 4098289 w 12194568"/>
              <a:gd name="connsiteY2" fmla="*/ 2820658 h 6858000"/>
              <a:gd name="connsiteX3" fmla="*/ 4106227 w 12194568"/>
              <a:gd name="connsiteY3" fmla="*/ 1187914 h 6858000"/>
              <a:gd name="connsiteX4" fmla="*/ 435072 w 12194568"/>
              <a:gd name="connsiteY4" fmla="*/ 11783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4568" h="6858000">
                <a:moveTo>
                  <a:pt x="435072" y="1178390"/>
                </a:moveTo>
                <a:cubicBezTo>
                  <a:pt x="437453" y="1655434"/>
                  <a:pt x="436659" y="2326152"/>
                  <a:pt x="439040" y="2803196"/>
                </a:cubicBezTo>
                <a:lnTo>
                  <a:pt x="4098289" y="2820658"/>
                </a:lnTo>
                <a:cubicBezTo>
                  <a:pt x="4097495" y="2332502"/>
                  <a:pt x="4107021" y="1676070"/>
                  <a:pt x="4106227" y="1187914"/>
                </a:cubicBezTo>
                <a:lnTo>
                  <a:pt x="435072" y="1178390"/>
                </a:lnTo>
                <a:close/>
                <a:moveTo>
                  <a:pt x="0" y="0"/>
                </a:moveTo>
                <a:lnTo>
                  <a:pt x="12194568" y="0"/>
                </a:lnTo>
                <a:lnTo>
                  <a:pt x="1219456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7059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5EFD80-10AA-F441-BABF-D9E09AD49180}"/>
              </a:ext>
            </a:extLst>
          </p:cNvPr>
          <p:cNvSpPr/>
          <p:nvPr/>
        </p:nvSpPr>
        <p:spPr>
          <a:xfrm>
            <a:off x="442701" y="1188435"/>
            <a:ext cx="3656845" cy="1622134"/>
          </a:xfrm>
          <a:prstGeom prst="rect">
            <a:avLst/>
          </a:prstGeom>
          <a:noFill/>
          <a:ln>
            <a:solidFill>
              <a:srgbClr val="3CB9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4952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92C0B527-64F1-6423-E32C-3462AEBDDC13}"/>
              </a:ext>
            </a:extLst>
          </p:cNvPr>
          <p:cNvGrpSpPr/>
          <p:nvPr/>
        </p:nvGrpSpPr>
        <p:grpSpPr>
          <a:xfrm>
            <a:off x="4416288" y="3025844"/>
            <a:ext cx="572538" cy="230832"/>
            <a:chOff x="1241989" y="2551413"/>
            <a:chExt cx="572538" cy="230832"/>
          </a:xfrm>
        </p:grpSpPr>
        <p:sp>
          <p:nvSpPr>
            <p:cNvPr id="16" name="Parallélogramme 15">
              <a:extLst>
                <a:ext uri="{FF2B5EF4-FFF2-40B4-BE49-F238E27FC236}">
                  <a16:creationId xmlns:a16="http://schemas.microsoft.com/office/drawing/2014/main" id="{E1D04F5D-B881-FA47-F927-7DD3328D86FB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D6A54577-7ADB-0DC5-2994-085D40F20297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E3D77C5-F17A-9C34-EF80-FDD4CA52311D}"/>
              </a:ext>
            </a:extLst>
          </p:cNvPr>
          <p:cNvGrpSpPr/>
          <p:nvPr/>
        </p:nvGrpSpPr>
        <p:grpSpPr>
          <a:xfrm>
            <a:off x="588963" y="3022486"/>
            <a:ext cx="3384430" cy="230832"/>
            <a:chOff x="1237108" y="2547851"/>
            <a:chExt cx="572538" cy="230832"/>
          </a:xfrm>
        </p:grpSpPr>
        <p:sp>
          <p:nvSpPr>
            <p:cNvPr id="12" name="Parallélogramme 11">
              <a:extLst>
                <a:ext uri="{FF2B5EF4-FFF2-40B4-BE49-F238E27FC236}">
                  <a16:creationId xmlns:a16="http://schemas.microsoft.com/office/drawing/2014/main" id="{9DEA3FE2-56DE-E842-23EA-9C62A36AB641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0C06199D-E38B-F1F9-CF3F-0E6F27C35F6C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Parenthèse fermante 42">
            <a:extLst>
              <a:ext uri="{FF2B5EF4-FFF2-40B4-BE49-F238E27FC236}">
                <a16:creationId xmlns:a16="http://schemas.microsoft.com/office/drawing/2014/main" id="{C184BD9D-0F2E-0CA3-5875-5BAA7CCC2702}"/>
              </a:ext>
            </a:extLst>
          </p:cNvPr>
          <p:cNvSpPr/>
          <p:nvPr/>
        </p:nvSpPr>
        <p:spPr>
          <a:xfrm rot="5400000">
            <a:off x="1559689" y="626025"/>
            <a:ext cx="1538071" cy="3286397"/>
          </a:xfrm>
          <a:prstGeom prst="rightBracket">
            <a:avLst>
              <a:gd name="adj" fmla="val 0"/>
            </a:avLst>
          </a:prstGeom>
          <a:ln>
            <a:solidFill>
              <a:srgbClr val="0880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4BACB167-56E2-26EC-35E2-63BA7A6BC9B5}"/>
              </a:ext>
            </a:extLst>
          </p:cNvPr>
          <p:cNvSpPr/>
          <p:nvPr/>
        </p:nvSpPr>
        <p:spPr>
          <a:xfrm>
            <a:off x="-2568" y="0"/>
            <a:ext cx="12194568" cy="6858001"/>
          </a:xfrm>
          <a:custGeom>
            <a:avLst/>
            <a:gdLst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3298983 w 12194568"/>
              <a:gd name="connsiteY2" fmla="*/ 2030083 h 6858000"/>
              <a:gd name="connsiteX3" fmla="*/ 3298983 w 12194568"/>
              <a:gd name="connsiteY3" fmla="*/ 1115683 h 6858000"/>
              <a:gd name="connsiteX4" fmla="*/ 0 w 12194568"/>
              <a:gd name="connsiteY4" fmla="*/ 0 h 6858000"/>
              <a:gd name="connsiteX5" fmla="*/ 12194568 w 12194568"/>
              <a:gd name="connsiteY5" fmla="*/ 0 h 6858000"/>
              <a:gd name="connsiteX6" fmla="*/ 12194568 w 12194568"/>
              <a:gd name="connsiteY6" fmla="*/ 6858000 h 6858000"/>
              <a:gd name="connsiteX7" fmla="*/ 0 w 12194568"/>
              <a:gd name="connsiteY7" fmla="*/ 685800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3298983 w 12194568"/>
              <a:gd name="connsiteY3" fmla="*/ 1115683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030027 w 12194568"/>
              <a:gd name="connsiteY3" fmla="*/ 109901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5115877 w 12194568"/>
              <a:gd name="connsiteY3" fmla="*/ 119426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5156358 w 12194568"/>
              <a:gd name="connsiteY3" fmla="*/ 119426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1537590 w 12194568"/>
              <a:gd name="connsiteY1" fmla="*/ 2530146 h 6858000"/>
              <a:gd name="connsiteX2" fmla="*/ 5156357 w 12194568"/>
              <a:gd name="connsiteY2" fmla="*/ 3327865 h 6858000"/>
              <a:gd name="connsiteX3" fmla="*/ 5156358 w 12194568"/>
              <a:gd name="connsiteY3" fmla="*/ 119426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442215 w 12194568"/>
              <a:gd name="connsiteY1" fmla="*/ 3323102 h 6858000"/>
              <a:gd name="connsiteX2" fmla="*/ 5156357 w 12194568"/>
              <a:gd name="connsiteY2" fmla="*/ 3327865 h 6858000"/>
              <a:gd name="connsiteX3" fmla="*/ 5156358 w 12194568"/>
              <a:gd name="connsiteY3" fmla="*/ 119426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46978 w 12194568"/>
              <a:gd name="connsiteY0" fmla="*/ 1191884 h 6858000"/>
              <a:gd name="connsiteX1" fmla="*/ 442215 w 12194568"/>
              <a:gd name="connsiteY1" fmla="*/ 3323102 h 6858000"/>
              <a:gd name="connsiteX2" fmla="*/ 5156357 w 12194568"/>
              <a:gd name="connsiteY2" fmla="*/ 3327865 h 6858000"/>
              <a:gd name="connsiteX3" fmla="*/ 5156358 w 12194568"/>
              <a:gd name="connsiteY3" fmla="*/ 1194264 h 6858000"/>
              <a:gd name="connsiteX4" fmla="*/ 446978 w 12194568"/>
              <a:gd name="connsiteY4" fmla="*/ 1191884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4568" h="6858000">
                <a:moveTo>
                  <a:pt x="446978" y="1191884"/>
                </a:moveTo>
                <a:cubicBezTo>
                  <a:pt x="449359" y="1668928"/>
                  <a:pt x="439834" y="2846058"/>
                  <a:pt x="442215" y="3323102"/>
                </a:cubicBezTo>
                <a:lnTo>
                  <a:pt x="5156357" y="3327865"/>
                </a:lnTo>
                <a:cubicBezTo>
                  <a:pt x="5155563" y="2839709"/>
                  <a:pt x="5157152" y="1682420"/>
                  <a:pt x="5156358" y="1194264"/>
                </a:cubicBezTo>
                <a:lnTo>
                  <a:pt x="446978" y="1191884"/>
                </a:lnTo>
                <a:close/>
                <a:moveTo>
                  <a:pt x="0" y="0"/>
                </a:moveTo>
                <a:lnTo>
                  <a:pt x="12194568" y="0"/>
                </a:lnTo>
                <a:lnTo>
                  <a:pt x="1219456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7059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9370F7F-AA77-7982-5A68-462BA45C8254}"/>
              </a:ext>
            </a:extLst>
          </p:cNvPr>
          <p:cNvSpPr/>
          <p:nvPr/>
        </p:nvSpPr>
        <p:spPr>
          <a:xfrm>
            <a:off x="440517" y="1191702"/>
            <a:ext cx="4711749" cy="2132411"/>
          </a:xfrm>
          <a:prstGeom prst="rect">
            <a:avLst/>
          </a:prstGeom>
          <a:noFill/>
          <a:ln>
            <a:solidFill>
              <a:srgbClr val="3CB9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5110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92C0B527-64F1-6423-E32C-3462AEBDDC13}"/>
              </a:ext>
            </a:extLst>
          </p:cNvPr>
          <p:cNvGrpSpPr/>
          <p:nvPr/>
        </p:nvGrpSpPr>
        <p:grpSpPr>
          <a:xfrm>
            <a:off x="4416288" y="3025844"/>
            <a:ext cx="572538" cy="230832"/>
            <a:chOff x="1241989" y="2551413"/>
            <a:chExt cx="572538" cy="230832"/>
          </a:xfrm>
        </p:grpSpPr>
        <p:sp>
          <p:nvSpPr>
            <p:cNvPr id="16" name="Parallélogramme 15">
              <a:extLst>
                <a:ext uri="{FF2B5EF4-FFF2-40B4-BE49-F238E27FC236}">
                  <a16:creationId xmlns:a16="http://schemas.microsoft.com/office/drawing/2014/main" id="{E1D04F5D-B881-FA47-F927-7DD3328D86FB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D6A54577-7ADB-0DC5-2994-085D40F20297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E3D77C5-F17A-9C34-EF80-FDD4CA52311D}"/>
              </a:ext>
            </a:extLst>
          </p:cNvPr>
          <p:cNvGrpSpPr/>
          <p:nvPr/>
        </p:nvGrpSpPr>
        <p:grpSpPr>
          <a:xfrm>
            <a:off x="588963" y="3022486"/>
            <a:ext cx="3384430" cy="230832"/>
            <a:chOff x="1237108" y="2547851"/>
            <a:chExt cx="572538" cy="230832"/>
          </a:xfrm>
        </p:grpSpPr>
        <p:sp>
          <p:nvSpPr>
            <p:cNvPr id="12" name="Parallélogramme 11">
              <a:extLst>
                <a:ext uri="{FF2B5EF4-FFF2-40B4-BE49-F238E27FC236}">
                  <a16:creationId xmlns:a16="http://schemas.microsoft.com/office/drawing/2014/main" id="{9DEA3FE2-56DE-E842-23EA-9C62A36AB641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0C06199D-E38B-F1F9-CF3F-0E6F27C35F6C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4BACB167-56E2-26EC-35E2-63BA7A6BC9B5}"/>
              </a:ext>
            </a:extLst>
          </p:cNvPr>
          <p:cNvSpPr/>
          <p:nvPr/>
        </p:nvSpPr>
        <p:spPr>
          <a:xfrm>
            <a:off x="-2568" y="0"/>
            <a:ext cx="12194568" cy="6858001"/>
          </a:xfrm>
          <a:custGeom>
            <a:avLst/>
            <a:gdLst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3298983 w 12194568"/>
              <a:gd name="connsiteY2" fmla="*/ 2030083 h 6858000"/>
              <a:gd name="connsiteX3" fmla="*/ 3298983 w 12194568"/>
              <a:gd name="connsiteY3" fmla="*/ 1115683 h 6858000"/>
              <a:gd name="connsiteX4" fmla="*/ 0 w 12194568"/>
              <a:gd name="connsiteY4" fmla="*/ 0 h 6858000"/>
              <a:gd name="connsiteX5" fmla="*/ 12194568 w 12194568"/>
              <a:gd name="connsiteY5" fmla="*/ 0 h 6858000"/>
              <a:gd name="connsiteX6" fmla="*/ 12194568 w 12194568"/>
              <a:gd name="connsiteY6" fmla="*/ 6858000 h 6858000"/>
              <a:gd name="connsiteX7" fmla="*/ 0 w 12194568"/>
              <a:gd name="connsiteY7" fmla="*/ 685800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3298983 w 12194568"/>
              <a:gd name="connsiteY3" fmla="*/ 1115683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54259 w 12194568"/>
              <a:gd name="connsiteY1" fmla="*/ 2030083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54259 w 12194568"/>
              <a:gd name="connsiteY0" fmla="*/ 1115683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54259 w 12194568"/>
              <a:gd name="connsiteY4" fmla="*/ 1115683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44734 w 12194568"/>
              <a:gd name="connsiteY1" fmla="*/ 2532527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2408 w 12194568"/>
              <a:gd name="connsiteY3" fmla="*/ 1106158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7590 w 12194568"/>
              <a:gd name="connsiteY0" fmla="*/ 1101396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7590 w 12194568"/>
              <a:gd name="connsiteY4" fmla="*/ 1101396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32408 w 12194568"/>
              <a:gd name="connsiteY2" fmla="*/ 2563483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1539972 w 12194568"/>
              <a:gd name="connsiteY0" fmla="*/ 108949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030027 w 12194568"/>
              <a:gd name="connsiteY3" fmla="*/ 1099014 h 6858000"/>
              <a:gd name="connsiteX4" fmla="*/ 1539972 w 12194568"/>
              <a:gd name="connsiteY4" fmla="*/ 108949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4030027 w 12194568"/>
              <a:gd name="connsiteY3" fmla="*/ 109901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5115877 w 12194568"/>
              <a:gd name="connsiteY3" fmla="*/ 119426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1537590 w 12194568"/>
              <a:gd name="connsiteY1" fmla="*/ 2530146 h 6858000"/>
              <a:gd name="connsiteX2" fmla="*/ 4025264 w 12194568"/>
              <a:gd name="connsiteY2" fmla="*/ 2534908 h 6858000"/>
              <a:gd name="connsiteX3" fmla="*/ 5156358 w 12194568"/>
              <a:gd name="connsiteY3" fmla="*/ 119426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1537590 w 12194568"/>
              <a:gd name="connsiteY1" fmla="*/ 2530146 h 6858000"/>
              <a:gd name="connsiteX2" fmla="*/ 5156357 w 12194568"/>
              <a:gd name="connsiteY2" fmla="*/ 3327865 h 6858000"/>
              <a:gd name="connsiteX3" fmla="*/ 5156358 w 12194568"/>
              <a:gd name="connsiteY3" fmla="*/ 119426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06497 w 12194568"/>
              <a:gd name="connsiteY0" fmla="*/ 1222840 h 6858000"/>
              <a:gd name="connsiteX1" fmla="*/ 442215 w 12194568"/>
              <a:gd name="connsiteY1" fmla="*/ 3323102 h 6858000"/>
              <a:gd name="connsiteX2" fmla="*/ 5156357 w 12194568"/>
              <a:gd name="connsiteY2" fmla="*/ 3327865 h 6858000"/>
              <a:gd name="connsiteX3" fmla="*/ 5156358 w 12194568"/>
              <a:gd name="connsiteY3" fmla="*/ 1194264 h 6858000"/>
              <a:gd name="connsiteX4" fmla="*/ 406497 w 12194568"/>
              <a:gd name="connsiteY4" fmla="*/ 1222840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  <a:gd name="connsiteX0" fmla="*/ 446978 w 12194568"/>
              <a:gd name="connsiteY0" fmla="*/ 1191884 h 6858000"/>
              <a:gd name="connsiteX1" fmla="*/ 442215 w 12194568"/>
              <a:gd name="connsiteY1" fmla="*/ 3323102 h 6858000"/>
              <a:gd name="connsiteX2" fmla="*/ 5156357 w 12194568"/>
              <a:gd name="connsiteY2" fmla="*/ 3327865 h 6858000"/>
              <a:gd name="connsiteX3" fmla="*/ 5156358 w 12194568"/>
              <a:gd name="connsiteY3" fmla="*/ 1194264 h 6858000"/>
              <a:gd name="connsiteX4" fmla="*/ 446978 w 12194568"/>
              <a:gd name="connsiteY4" fmla="*/ 1191884 h 6858000"/>
              <a:gd name="connsiteX5" fmla="*/ 0 w 12194568"/>
              <a:gd name="connsiteY5" fmla="*/ 0 h 6858000"/>
              <a:gd name="connsiteX6" fmla="*/ 12194568 w 12194568"/>
              <a:gd name="connsiteY6" fmla="*/ 0 h 6858000"/>
              <a:gd name="connsiteX7" fmla="*/ 12194568 w 12194568"/>
              <a:gd name="connsiteY7" fmla="*/ 6858000 h 6858000"/>
              <a:gd name="connsiteX8" fmla="*/ 0 w 12194568"/>
              <a:gd name="connsiteY8" fmla="*/ 6858000 h 6858000"/>
              <a:gd name="connsiteX9" fmla="*/ 0 w 12194568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4568" h="6858000">
                <a:moveTo>
                  <a:pt x="446978" y="1191884"/>
                </a:moveTo>
                <a:cubicBezTo>
                  <a:pt x="449359" y="1668928"/>
                  <a:pt x="439834" y="2846058"/>
                  <a:pt x="442215" y="3323102"/>
                </a:cubicBezTo>
                <a:lnTo>
                  <a:pt x="5156357" y="3327865"/>
                </a:lnTo>
                <a:cubicBezTo>
                  <a:pt x="5155563" y="2839709"/>
                  <a:pt x="5157152" y="1682420"/>
                  <a:pt x="5156358" y="1194264"/>
                </a:cubicBezTo>
                <a:lnTo>
                  <a:pt x="446978" y="1191884"/>
                </a:lnTo>
                <a:close/>
                <a:moveTo>
                  <a:pt x="0" y="0"/>
                </a:moveTo>
                <a:lnTo>
                  <a:pt x="12194568" y="0"/>
                </a:lnTo>
                <a:lnTo>
                  <a:pt x="1219456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7059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9370F7F-AA77-7982-5A68-462BA45C8254}"/>
              </a:ext>
            </a:extLst>
          </p:cNvPr>
          <p:cNvSpPr/>
          <p:nvPr/>
        </p:nvSpPr>
        <p:spPr>
          <a:xfrm>
            <a:off x="440517" y="1191702"/>
            <a:ext cx="4711749" cy="2132411"/>
          </a:xfrm>
          <a:prstGeom prst="rect">
            <a:avLst/>
          </a:prstGeom>
          <a:noFill/>
          <a:ln>
            <a:solidFill>
              <a:srgbClr val="3CB9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8F2DF519-1E91-BEC6-A502-A5178D163749}"/>
              </a:ext>
            </a:extLst>
          </p:cNvPr>
          <p:cNvGrpSpPr/>
          <p:nvPr/>
        </p:nvGrpSpPr>
        <p:grpSpPr>
          <a:xfrm>
            <a:off x="2680299" y="1604835"/>
            <a:ext cx="572538" cy="230832"/>
            <a:chOff x="1241989" y="2551413"/>
            <a:chExt cx="572538" cy="230832"/>
          </a:xfrm>
        </p:grpSpPr>
        <p:sp>
          <p:nvSpPr>
            <p:cNvPr id="3" name="Parallélogramme 2">
              <a:extLst>
                <a:ext uri="{FF2B5EF4-FFF2-40B4-BE49-F238E27FC236}">
                  <a16:creationId xmlns:a16="http://schemas.microsoft.com/office/drawing/2014/main" id="{FCF8B22E-C2A4-361D-6D08-07C80BDCE0E4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899E8C18-46A3-C475-37BA-82F75BB0681D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042D934C-576A-BF15-BCD0-292DD3B4A26D}"/>
              </a:ext>
            </a:extLst>
          </p:cNvPr>
          <p:cNvGrpSpPr/>
          <p:nvPr/>
        </p:nvGrpSpPr>
        <p:grpSpPr>
          <a:xfrm>
            <a:off x="1560971" y="1600076"/>
            <a:ext cx="839654" cy="230832"/>
            <a:chOff x="1237108" y="2547851"/>
            <a:chExt cx="572538" cy="230832"/>
          </a:xfrm>
        </p:grpSpPr>
        <p:sp>
          <p:nvSpPr>
            <p:cNvPr id="6" name="Parallélogramme 5">
              <a:extLst>
                <a:ext uri="{FF2B5EF4-FFF2-40B4-BE49-F238E27FC236}">
                  <a16:creationId xmlns:a16="http://schemas.microsoft.com/office/drawing/2014/main" id="{A0DE3E84-B581-2F31-0DFE-8CC1BB623E3E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DCADDFB-9F99-F6FB-F871-28AD94DC2CF4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806785A4-2C23-3E66-A0EA-6A60029C2824}"/>
              </a:ext>
            </a:extLst>
          </p:cNvPr>
          <p:cNvGrpSpPr/>
          <p:nvPr/>
        </p:nvGrpSpPr>
        <p:grpSpPr>
          <a:xfrm>
            <a:off x="3410499" y="2077907"/>
            <a:ext cx="574799" cy="230832"/>
            <a:chOff x="1251633" y="2551413"/>
            <a:chExt cx="574799" cy="230832"/>
          </a:xfrm>
        </p:grpSpPr>
        <p:sp>
          <p:nvSpPr>
            <p:cNvPr id="10" name="Parallélogramme 9">
              <a:extLst>
                <a:ext uri="{FF2B5EF4-FFF2-40B4-BE49-F238E27FC236}">
                  <a16:creationId xmlns:a16="http://schemas.microsoft.com/office/drawing/2014/main" id="{C1471A95-A9C3-EFB6-A139-9109EACF15E9}"/>
                </a:ext>
              </a:extLst>
            </p:cNvPr>
            <p:cNvSpPr/>
            <p:nvPr/>
          </p:nvSpPr>
          <p:spPr>
            <a:xfrm>
              <a:off x="1251633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F2D49D7E-D765-F47B-11A9-8B6368B4125B}"/>
                </a:ext>
              </a:extLst>
            </p:cNvPr>
            <p:cNvSpPr txBox="1"/>
            <p:nvPr/>
          </p:nvSpPr>
          <p:spPr>
            <a:xfrm>
              <a:off x="1253894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28E09DB7-EAE3-7230-CE66-B29AF767F5E7}"/>
              </a:ext>
            </a:extLst>
          </p:cNvPr>
          <p:cNvGrpSpPr/>
          <p:nvPr/>
        </p:nvGrpSpPr>
        <p:grpSpPr>
          <a:xfrm>
            <a:off x="1560971" y="2074213"/>
            <a:ext cx="1679255" cy="230832"/>
            <a:chOff x="1237108" y="2547851"/>
            <a:chExt cx="572538" cy="230832"/>
          </a:xfrm>
        </p:grpSpPr>
        <p:sp>
          <p:nvSpPr>
            <p:cNvPr id="25" name="Parallélogramme 24">
              <a:extLst>
                <a:ext uri="{FF2B5EF4-FFF2-40B4-BE49-F238E27FC236}">
                  <a16:creationId xmlns:a16="http://schemas.microsoft.com/office/drawing/2014/main" id="{48904E8C-718C-11A5-C886-1208B177C736}"/>
                </a:ext>
              </a:extLst>
            </p:cNvPr>
            <p:cNvSpPr/>
            <p:nvPr/>
          </p:nvSpPr>
          <p:spPr>
            <a:xfrm>
              <a:off x="1241990" y="2588954"/>
              <a:ext cx="567656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52A8268F-4CC6-6C3B-4963-44BCCCD6DC7E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32D9FEFC-6BFC-8831-12F2-9A93C55BA9A1}"/>
              </a:ext>
            </a:extLst>
          </p:cNvPr>
          <p:cNvGrpSpPr/>
          <p:nvPr/>
        </p:nvGrpSpPr>
        <p:grpSpPr>
          <a:xfrm>
            <a:off x="680640" y="2552571"/>
            <a:ext cx="572538" cy="230832"/>
            <a:chOff x="1241989" y="2551413"/>
            <a:chExt cx="572538" cy="230832"/>
          </a:xfrm>
        </p:grpSpPr>
        <p:sp>
          <p:nvSpPr>
            <p:cNvPr id="29" name="Parallélogramme 28">
              <a:extLst>
                <a:ext uri="{FF2B5EF4-FFF2-40B4-BE49-F238E27FC236}">
                  <a16:creationId xmlns:a16="http://schemas.microsoft.com/office/drawing/2014/main" id="{DD9C66BA-1323-8C5A-DD2C-FF48DC45EC08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BE8CED24-46ED-6102-EB0E-4A358BBE31AD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04F4E24C-2A98-35D0-FCF4-1E7C83954BC7}"/>
              </a:ext>
            </a:extLst>
          </p:cNvPr>
          <p:cNvGrpSpPr/>
          <p:nvPr/>
        </p:nvGrpSpPr>
        <p:grpSpPr>
          <a:xfrm>
            <a:off x="1504950" y="2548349"/>
            <a:ext cx="2468441" cy="230832"/>
            <a:chOff x="1223813" y="2547851"/>
            <a:chExt cx="585833" cy="230832"/>
          </a:xfrm>
        </p:grpSpPr>
        <p:sp>
          <p:nvSpPr>
            <p:cNvPr id="37" name="Parallélogramme 36">
              <a:extLst>
                <a:ext uri="{FF2B5EF4-FFF2-40B4-BE49-F238E27FC236}">
                  <a16:creationId xmlns:a16="http://schemas.microsoft.com/office/drawing/2014/main" id="{6ABA9BB3-BDE2-CD8C-E15C-9A408CF87C7F}"/>
                </a:ext>
              </a:extLst>
            </p:cNvPr>
            <p:cNvSpPr/>
            <p:nvPr/>
          </p:nvSpPr>
          <p:spPr>
            <a:xfrm>
              <a:off x="1240123" y="2588954"/>
              <a:ext cx="569523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46AB5330-B222-216B-35A1-5D26207B3AF8}"/>
                </a:ext>
              </a:extLst>
            </p:cNvPr>
            <p:cNvSpPr txBox="1"/>
            <p:nvPr/>
          </p:nvSpPr>
          <p:spPr>
            <a:xfrm>
              <a:off x="1223813" y="2547851"/>
              <a:ext cx="58583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63156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92C0B527-64F1-6423-E32C-3462AEBDDC13}"/>
              </a:ext>
            </a:extLst>
          </p:cNvPr>
          <p:cNvGrpSpPr/>
          <p:nvPr/>
        </p:nvGrpSpPr>
        <p:grpSpPr>
          <a:xfrm>
            <a:off x="4416288" y="3025844"/>
            <a:ext cx="572538" cy="230832"/>
            <a:chOff x="1241989" y="2551413"/>
            <a:chExt cx="572538" cy="230832"/>
          </a:xfrm>
        </p:grpSpPr>
        <p:sp>
          <p:nvSpPr>
            <p:cNvPr id="16" name="Parallélogramme 15">
              <a:extLst>
                <a:ext uri="{FF2B5EF4-FFF2-40B4-BE49-F238E27FC236}">
                  <a16:creationId xmlns:a16="http://schemas.microsoft.com/office/drawing/2014/main" id="{E1D04F5D-B881-FA47-F927-7DD3328D86FB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D6A54577-7ADB-0DC5-2994-085D40F20297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E3D77C5-F17A-9C34-EF80-FDD4CA52311D}"/>
              </a:ext>
            </a:extLst>
          </p:cNvPr>
          <p:cNvGrpSpPr/>
          <p:nvPr/>
        </p:nvGrpSpPr>
        <p:grpSpPr>
          <a:xfrm>
            <a:off x="588963" y="3022486"/>
            <a:ext cx="3384430" cy="230832"/>
            <a:chOff x="1237108" y="2547851"/>
            <a:chExt cx="572538" cy="230832"/>
          </a:xfrm>
        </p:grpSpPr>
        <p:sp>
          <p:nvSpPr>
            <p:cNvPr id="12" name="Parallélogramme 11">
              <a:extLst>
                <a:ext uri="{FF2B5EF4-FFF2-40B4-BE49-F238E27FC236}">
                  <a16:creationId xmlns:a16="http://schemas.microsoft.com/office/drawing/2014/main" id="{9DEA3FE2-56DE-E842-23EA-9C62A36AB641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0C06199D-E38B-F1F9-CF3F-0E6F27C35F6C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D9370F7F-AA77-7982-5A68-462BA45C8254}"/>
              </a:ext>
            </a:extLst>
          </p:cNvPr>
          <p:cNvSpPr/>
          <p:nvPr/>
        </p:nvSpPr>
        <p:spPr>
          <a:xfrm>
            <a:off x="440517" y="1191702"/>
            <a:ext cx="4711749" cy="2132411"/>
          </a:xfrm>
          <a:prstGeom prst="rect">
            <a:avLst/>
          </a:prstGeom>
          <a:noFill/>
          <a:ln>
            <a:solidFill>
              <a:srgbClr val="3CB9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8F2DF519-1E91-BEC6-A502-A5178D163749}"/>
              </a:ext>
            </a:extLst>
          </p:cNvPr>
          <p:cNvGrpSpPr/>
          <p:nvPr/>
        </p:nvGrpSpPr>
        <p:grpSpPr>
          <a:xfrm>
            <a:off x="2680299" y="1604835"/>
            <a:ext cx="572538" cy="230832"/>
            <a:chOff x="1241989" y="2551413"/>
            <a:chExt cx="572538" cy="230832"/>
          </a:xfrm>
        </p:grpSpPr>
        <p:sp>
          <p:nvSpPr>
            <p:cNvPr id="3" name="Parallélogramme 2">
              <a:extLst>
                <a:ext uri="{FF2B5EF4-FFF2-40B4-BE49-F238E27FC236}">
                  <a16:creationId xmlns:a16="http://schemas.microsoft.com/office/drawing/2014/main" id="{FCF8B22E-C2A4-361D-6D08-07C80BDCE0E4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899E8C18-46A3-C475-37BA-82F75BB0681D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042D934C-576A-BF15-BCD0-292DD3B4A26D}"/>
              </a:ext>
            </a:extLst>
          </p:cNvPr>
          <p:cNvGrpSpPr/>
          <p:nvPr/>
        </p:nvGrpSpPr>
        <p:grpSpPr>
          <a:xfrm>
            <a:off x="1560971" y="1600076"/>
            <a:ext cx="839654" cy="230832"/>
            <a:chOff x="1237108" y="2547851"/>
            <a:chExt cx="572538" cy="230832"/>
          </a:xfrm>
        </p:grpSpPr>
        <p:sp>
          <p:nvSpPr>
            <p:cNvPr id="6" name="Parallélogramme 5">
              <a:extLst>
                <a:ext uri="{FF2B5EF4-FFF2-40B4-BE49-F238E27FC236}">
                  <a16:creationId xmlns:a16="http://schemas.microsoft.com/office/drawing/2014/main" id="{A0DE3E84-B581-2F31-0DFE-8CC1BB623E3E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DCADDFB-9F99-F6FB-F871-28AD94DC2CF4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806785A4-2C23-3E66-A0EA-6A60029C2824}"/>
              </a:ext>
            </a:extLst>
          </p:cNvPr>
          <p:cNvGrpSpPr/>
          <p:nvPr/>
        </p:nvGrpSpPr>
        <p:grpSpPr>
          <a:xfrm>
            <a:off x="3410499" y="2077907"/>
            <a:ext cx="574799" cy="230832"/>
            <a:chOff x="1251633" y="2551413"/>
            <a:chExt cx="574799" cy="230832"/>
          </a:xfrm>
        </p:grpSpPr>
        <p:sp>
          <p:nvSpPr>
            <p:cNvPr id="10" name="Parallélogramme 9">
              <a:extLst>
                <a:ext uri="{FF2B5EF4-FFF2-40B4-BE49-F238E27FC236}">
                  <a16:creationId xmlns:a16="http://schemas.microsoft.com/office/drawing/2014/main" id="{C1471A95-A9C3-EFB6-A139-9109EACF15E9}"/>
                </a:ext>
              </a:extLst>
            </p:cNvPr>
            <p:cNvSpPr/>
            <p:nvPr/>
          </p:nvSpPr>
          <p:spPr>
            <a:xfrm>
              <a:off x="1251633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F2D49D7E-D765-F47B-11A9-8B6368B4125B}"/>
                </a:ext>
              </a:extLst>
            </p:cNvPr>
            <p:cNvSpPr txBox="1"/>
            <p:nvPr/>
          </p:nvSpPr>
          <p:spPr>
            <a:xfrm>
              <a:off x="1253894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28E09DB7-EAE3-7230-CE66-B29AF767F5E7}"/>
              </a:ext>
            </a:extLst>
          </p:cNvPr>
          <p:cNvGrpSpPr/>
          <p:nvPr/>
        </p:nvGrpSpPr>
        <p:grpSpPr>
          <a:xfrm>
            <a:off x="1560971" y="2074213"/>
            <a:ext cx="1679255" cy="230832"/>
            <a:chOff x="1237108" y="2547851"/>
            <a:chExt cx="572538" cy="230832"/>
          </a:xfrm>
        </p:grpSpPr>
        <p:sp>
          <p:nvSpPr>
            <p:cNvPr id="25" name="Parallélogramme 24">
              <a:extLst>
                <a:ext uri="{FF2B5EF4-FFF2-40B4-BE49-F238E27FC236}">
                  <a16:creationId xmlns:a16="http://schemas.microsoft.com/office/drawing/2014/main" id="{48904E8C-718C-11A5-C886-1208B177C736}"/>
                </a:ext>
              </a:extLst>
            </p:cNvPr>
            <p:cNvSpPr/>
            <p:nvPr/>
          </p:nvSpPr>
          <p:spPr>
            <a:xfrm>
              <a:off x="1241990" y="2588954"/>
              <a:ext cx="567656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52A8268F-4CC6-6C3B-4963-44BCCCD6DC7E}"/>
                </a:ext>
              </a:extLst>
            </p:cNvPr>
            <p:cNvSpPr txBox="1"/>
            <p:nvPr/>
          </p:nvSpPr>
          <p:spPr>
            <a:xfrm>
              <a:off x="1237108" y="2547851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32D9FEFC-6BFC-8831-12F2-9A93C55BA9A1}"/>
              </a:ext>
            </a:extLst>
          </p:cNvPr>
          <p:cNvGrpSpPr/>
          <p:nvPr/>
        </p:nvGrpSpPr>
        <p:grpSpPr>
          <a:xfrm>
            <a:off x="680640" y="2552571"/>
            <a:ext cx="572538" cy="230832"/>
            <a:chOff x="1241989" y="2551413"/>
            <a:chExt cx="572538" cy="230832"/>
          </a:xfrm>
        </p:grpSpPr>
        <p:sp>
          <p:nvSpPr>
            <p:cNvPr id="29" name="Parallélogramme 28">
              <a:extLst>
                <a:ext uri="{FF2B5EF4-FFF2-40B4-BE49-F238E27FC236}">
                  <a16:creationId xmlns:a16="http://schemas.microsoft.com/office/drawing/2014/main" id="{DD9C66BA-1323-8C5A-DD2C-FF48DC45EC08}"/>
                </a:ext>
              </a:extLst>
            </p:cNvPr>
            <p:cNvSpPr/>
            <p:nvPr/>
          </p:nvSpPr>
          <p:spPr>
            <a:xfrm>
              <a:off x="1246871" y="2588954"/>
              <a:ext cx="562775" cy="155751"/>
            </a:xfrm>
            <a:prstGeom prst="parallelogram">
              <a:avLst/>
            </a:prstGeom>
            <a:solidFill>
              <a:srgbClr val="00426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BE8CED24-46ED-6102-EB0E-4A358BBE31AD}"/>
                </a:ext>
              </a:extLst>
            </p:cNvPr>
            <p:cNvSpPr txBox="1"/>
            <p:nvPr/>
          </p:nvSpPr>
          <p:spPr>
            <a:xfrm>
              <a:off x="1241989" y="2551413"/>
              <a:ext cx="5725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suffixe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04F4E24C-2A98-35D0-FCF4-1E7C83954BC7}"/>
              </a:ext>
            </a:extLst>
          </p:cNvPr>
          <p:cNvGrpSpPr/>
          <p:nvPr/>
        </p:nvGrpSpPr>
        <p:grpSpPr>
          <a:xfrm>
            <a:off x="1504950" y="2548349"/>
            <a:ext cx="2468441" cy="230832"/>
            <a:chOff x="1223813" y="2547851"/>
            <a:chExt cx="585833" cy="230832"/>
          </a:xfrm>
        </p:grpSpPr>
        <p:sp>
          <p:nvSpPr>
            <p:cNvPr id="37" name="Parallélogramme 36">
              <a:extLst>
                <a:ext uri="{FF2B5EF4-FFF2-40B4-BE49-F238E27FC236}">
                  <a16:creationId xmlns:a16="http://schemas.microsoft.com/office/drawing/2014/main" id="{6ABA9BB3-BDE2-CD8C-E15C-9A408CF87C7F}"/>
                </a:ext>
              </a:extLst>
            </p:cNvPr>
            <p:cNvSpPr/>
            <p:nvPr/>
          </p:nvSpPr>
          <p:spPr>
            <a:xfrm>
              <a:off x="1240123" y="2588954"/>
              <a:ext cx="569523" cy="155751"/>
            </a:xfrm>
            <a:prstGeom prst="parallelogram">
              <a:avLst/>
            </a:prstGeom>
            <a:solidFill>
              <a:srgbClr val="08808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46AB5330-B222-216B-35A1-5D26207B3AF8}"/>
                </a:ext>
              </a:extLst>
            </p:cNvPr>
            <p:cNvSpPr txBox="1"/>
            <p:nvPr/>
          </p:nvSpPr>
          <p:spPr>
            <a:xfrm>
              <a:off x="1223813" y="2547851"/>
              <a:ext cx="58583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900" b="1" dirty="0">
                  <a:solidFill>
                    <a:schemeClr val="bg1"/>
                  </a:solidFill>
                  <a:latin typeface="Ubuntu Light" panose="020B0304030602030204" pitchFamily="34" charset="0"/>
                </a:rPr>
                <a:t>base</a:t>
              </a:r>
              <a:endParaRPr lang="fr-FR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2259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24EB4BB6-9711-48DC-B537-7DB4ED84A7C6}"/>
              </a:ext>
            </a:extLst>
          </p:cNvPr>
          <p:cNvGrpSpPr/>
          <p:nvPr/>
        </p:nvGrpSpPr>
        <p:grpSpPr>
          <a:xfrm>
            <a:off x="526918" y="544102"/>
            <a:ext cx="6044084" cy="392436"/>
            <a:chOff x="561761" y="524786"/>
            <a:chExt cx="6044084" cy="392436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32D75E8-6E1D-400A-8006-5832982D8E6E}"/>
                </a:ext>
              </a:extLst>
            </p:cNvPr>
            <p:cNvSpPr txBox="1"/>
            <p:nvPr/>
          </p:nvSpPr>
          <p:spPr>
            <a:xfrm>
              <a:off x="561761" y="609445"/>
              <a:ext cx="6044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ANALYSE MORPHOLOGIQUE DU MOT DÉRIVÉ : </a:t>
              </a:r>
              <a:r>
                <a:rPr lang="fr-FR" sz="1400" b="1" dirty="0">
                  <a:solidFill>
                    <a:srgbClr val="08808A"/>
                  </a:solidFill>
                  <a:latin typeface="Ubuntu Light" panose="020B0304030602030204" pitchFamily="34" charset="0"/>
                  <a:cs typeface="Arial" panose="020B0604020202020204" pitchFamily="34" charset="0"/>
                </a:rPr>
                <a:t>DÉNATIONALISATION</a:t>
              </a:r>
              <a:r>
                <a:rPr lang="fr-FR" sz="1400" b="1" dirty="0">
                  <a:latin typeface="Ubuntu Light" panose="020B03040306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A8920E-C6C0-4338-B7ED-8FF63977613D}"/>
                </a:ext>
              </a:extLst>
            </p:cNvPr>
            <p:cNvCxnSpPr>
              <a:cxnSpLocks/>
            </p:cNvCxnSpPr>
            <p:nvPr/>
          </p:nvCxnSpPr>
          <p:spPr>
            <a:xfrm>
              <a:off x="648862" y="524786"/>
              <a:ext cx="57246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AB2C633-18C1-C62F-39C3-C8F9FBF81937}"/>
              </a:ext>
            </a:extLst>
          </p:cNvPr>
          <p:cNvSpPr txBox="1"/>
          <p:nvPr/>
        </p:nvSpPr>
        <p:spPr>
          <a:xfrm>
            <a:off x="685527" y="1144098"/>
            <a:ext cx="51723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dé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727821-AEC5-E227-2155-837489AFE369}"/>
              </a:ext>
            </a:extLst>
          </p:cNvPr>
          <p:cNvSpPr txBox="1"/>
          <p:nvPr/>
        </p:nvSpPr>
        <p:spPr>
          <a:xfrm>
            <a:off x="4416288" y="1144098"/>
            <a:ext cx="721918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ation</a:t>
            </a:r>
            <a:r>
              <a:rPr lang="fr-FR" sz="1600" i="1" kern="4900" dirty="0">
                <a:latin typeface="Ubuntu Light" panose="020B0304030602030204" pitchFamily="34" charset="0"/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50BD019-C74E-16E9-7740-CC561DEC7C8B}"/>
              </a:ext>
            </a:extLst>
          </p:cNvPr>
          <p:cNvSpPr txBox="1"/>
          <p:nvPr/>
        </p:nvSpPr>
        <p:spPr>
          <a:xfrm>
            <a:off x="1590747" y="1144098"/>
            <a:ext cx="809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7E3FF5-99E5-312C-8DC1-631220BFA166}"/>
              </a:ext>
            </a:extLst>
          </p:cNvPr>
          <p:cNvSpPr txBox="1"/>
          <p:nvPr/>
        </p:nvSpPr>
        <p:spPr>
          <a:xfrm>
            <a:off x="2787934" y="1144098"/>
            <a:ext cx="443152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>
                <a:latin typeface="Ubuntu Light" panose="020B0304030602030204" pitchFamily="34" charset="0"/>
              </a:rPr>
              <a:t>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03624B-CDD8-1A23-A069-BA42F6235132}"/>
              </a:ext>
            </a:extLst>
          </p:cNvPr>
          <p:cNvSpPr txBox="1"/>
          <p:nvPr/>
        </p:nvSpPr>
        <p:spPr>
          <a:xfrm>
            <a:off x="3619067" y="1144098"/>
            <a:ext cx="4092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dirty="0" err="1">
                <a:latin typeface="Ubuntu Light" panose="020B0304030602030204" pitchFamily="34" charset="0"/>
              </a:rPr>
              <a:t>is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43163D-76AE-26FF-0741-5B6DDB24DFEE}"/>
              </a:ext>
            </a:extLst>
          </p:cNvPr>
          <p:cNvSpPr txBox="1"/>
          <p:nvPr/>
        </p:nvSpPr>
        <p:spPr>
          <a:xfrm>
            <a:off x="121798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5457181-4CEB-E3EC-B4F6-97974FDD92DE}"/>
              </a:ext>
            </a:extLst>
          </p:cNvPr>
          <p:cNvSpPr txBox="1"/>
          <p:nvPr/>
        </p:nvSpPr>
        <p:spPr>
          <a:xfrm>
            <a:off x="2415175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103A594-0B2E-B35E-B3FB-7D444FDBE9D7}"/>
              </a:ext>
            </a:extLst>
          </p:cNvPr>
          <p:cNvSpPr txBox="1"/>
          <p:nvPr/>
        </p:nvSpPr>
        <p:spPr>
          <a:xfrm>
            <a:off x="3246308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F3012E4-C892-2709-19E0-4027B44FB9B9}"/>
              </a:ext>
            </a:extLst>
          </p:cNvPr>
          <p:cNvSpPr txBox="1"/>
          <p:nvPr/>
        </p:nvSpPr>
        <p:spPr>
          <a:xfrm>
            <a:off x="4043526" y="1144098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i="1" kern="4900" dirty="0">
                <a:solidFill>
                  <a:srgbClr val="3CB99C"/>
                </a:solidFill>
                <a:latin typeface="Ubuntu" panose="020B0504030602030204" pitchFamily="34" charset="0"/>
              </a:rPr>
              <a:t>+</a:t>
            </a:r>
            <a:endParaRPr lang="fr-FR" sz="1600" i="1" kern="4900" dirty="0">
              <a:latin typeface="Ubuntu Light" panose="020B0304030602030204" pitchFamily="34" charset="0"/>
            </a:endParaRPr>
          </a:p>
        </p:txBody>
      </p:sp>
      <p:sp>
        <p:nvSpPr>
          <p:cNvPr id="41" name="Flèche : chevron 40">
            <a:extLst>
              <a:ext uri="{FF2B5EF4-FFF2-40B4-BE49-F238E27FC236}">
                <a16:creationId xmlns:a16="http://schemas.microsoft.com/office/drawing/2014/main" id="{322065EC-832D-3770-60EC-D986FCE620B5}"/>
              </a:ext>
            </a:extLst>
          </p:cNvPr>
          <p:cNvSpPr/>
          <p:nvPr/>
        </p:nvSpPr>
        <p:spPr>
          <a:xfrm rot="16200000">
            <a:off x="9271436" y="1739364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Flèche : chevron 41">
            <a:extLst>
              <a:ext uri="{FF2B5EF4-FFF2-40B4-BE49-F238E27FC236}">
                <a16:creationId xmlns:a16="http://schemas.microsoft.com/office/drawing/2014/main" id="{79A83D21-4E78-C8B5-5D12-DE49AB1D09FA}"/>
              </a:ext>
            </a:extLst>
          </p:cNvPr>
          <p:cNvSpPr/>
          <p:nvPr/>
        </p:nvSpPr>
        <p:spPr>
          <a:xfrm rot="16200000">
            <a:off x="8612625" y="2770188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hevron 42">
            <a:extLst>
              <a:ext uri="{FF2B5EF4-FFF2-40B4-BE49-F238E27FC236}">
                <a16:creationId xmlns:a16="http://schemas.microsoft.com/office/drawing/2014/main" id="{E027063A-2E47-BC72-80F5-273E86BF2D20}"/>
              </a:ext>
            </a:extLst>
          </p:cNvPr>
          <p:cNvSpPr/>
          <p:nvPr/>
        </p:nvSpPr>
        <p:spPr>
          <a:xfrm rot="16200000">
            <a:off x="9271436" y="3801012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 : chevron 43">
            <a:extLst>
              <a:ext uri="{FF2B5EF4-FFF2-40B4-BE49-F238E27FC236}">
                <a16:creationId xmlns:a16="http://schemas.microsoft.com/office/drawing/2014/main" id="{F28A8CAD-83B7-C3A0-7E2B-7828ADE40EA9}"/>
              </a:ext>
            </a:extLst>
          </p:cNvPr>
          <p:cNvSpPr/>
          <p:nvPr/>
        </p:nvSpPr>
        <p:spPr>
          <a:xfrm rot="16200000">
            <a:off x="8612624" y="4831835"/>
            <a:ext cx="1030824" cy="1317623"/>
          </a:xfrm>
          <a:prstGeom prst="chevron">
            <a:avLst>
              <a:gd name="adj" fmla="val 100000"/>
            </a:avLst>
          </a:prstGeom>
          <a:ln w="127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F1ECC7F-A3A0-A476-2185-DE0CBD2C9E9A}"/>
              </a:ext>
            </a:extLst>
          </p:cNvPr>
          <p:cNvSpPr txBox="1"/>
          <p:nvPr/>
        </p:nvSpPr>
        <p:spPr>
          <a:xfrm>
            <a:off x="8079586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E174EE6-3583-4F87-536A-B823E354E3B8}"/>
              </a:ext>
            </a:extLst>
          </p:cNvPr>
          <p:cNvSpPr txBox="1"/>
          <p:nvPr/>
        </p:nvSpPr>
        <p:spPr>
          <a:xfrm>
            <a:off x="9832060" y="5685474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2C7228A-E105-39B1-1DFA-E49C8CD10577}"/>
              </a:ext>
            </a:extLst>
          </p:cNvPr>
          <p:cNvSpPr txBox="1"/>
          <p:nvPr/>
        </p:nvSpPr>
        <p:spPr>
          <a:xfrm>
            <a:off x="8801673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A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62DA602-34D6-6F50-81EB-3E7CBDBB7481}"/>
              </a:ext>
            </a:extLst>
          </p:cNvPr>
          <p:cNvSpPr txBox="1"/>
          <p:nvPr/>
        </p:nvSpPr>
        <p:spPr>
          <a:xfrm>
            <a:off x="10413910" y="4656437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CC0434-18E4-9418-3A02-AB0D9C88AB6D}"/>
              </a:ext>
            </a:extLst>
          </p:cNvPr>
          <p:cNvSpPr txBox="1"/>
          <p:nvPr/>
        </p:nvSpPr>
        <p:spPr>
          <a:xfrm>
            <a:off x="9745657" y="3623826"/>
            <a:ext cx="35753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804BECE-763E-CB5A-F0C9-63E7C0CEEF58}"/>
              </a:ext>
            </a:extLst>
          </p:cNvPr>
          <p:cNvSpPr txBox="1"/>
          <p:nvPr/>
        </p:nvSpPr>
        <p:spPr>
          <a:xfrm>
            <a:off x="8810666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V’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F585496-B5A5-4A57-9324-0B3BBAA64F0E}"/>
              </a:ext>
            </a:extLst>
          </p:cNvPr>
          <p:cNvSpPr txBox="1"/>
          <p:nvPr/>
        </p:nvSpPr>
        <p:spPr>
          <a:xfrm>
            <a:off x="10479571" y="259351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AED5D8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AED5D8"/>
              </a:solidFill>
              <a:latin typeface="Ubuntu Light" panose="020B030403060203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F65D9E0-BD4B-C753-AB98-13ED91F35E8B}"/>
              </a:ext>
            </a:extLst>
          </p:cNvPr>
          <p:cNvSpPr txBox="1"/>
          <p:nvPr/>
        </p:nvSpPr>
        <p:spPr>
          <a:xfrm>
            <a:off x="9483936" y="1562177"/>
            <a:ext cx="56691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kern="4900" dirty="0">
                <a:solidFill>
                  <a:srgbClr val="C1DFE1"/>
                </a:solidFill>
                <a:latin typeface="Ubuntu" panose="020B0504030602030204" pitchFamily="34" charset="0"/>
              </a:rPr>
              <a:t>N</a:t>
            </a:r>
            <a:endParaRPr lang="fr-FR" sz="1600" kern="4900" dirty="0">
              <a:solidFill>
                <a:srgbClr val="C1DFE1"/>
              </a:solidFill>
              <a:latin typeface="Ubuntu Light" panose="020B0304030602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A7829E7-E7F1-0222-D94C-2CE0E3AFE9C2}"/>
              </a:ext>
            </a:extLst>
          </p:cNvPr>
          <p:cNvSpPr txBox="1"/>
          <p:nvPr/>
        </p:nvSpPr>
        <p:spPr>
          <a:xfrm>
            <a:off x="8058270" y="3971848"/>
            <a:ext cx="775153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dé-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863E349-5289-F047-FB57-DAE9CA66D81A}"/>
              </a:ext>
            </a:extLst>
          </p:cNvPr>
          <p:cNvSpPr txBox="1"/>
          <p:nvPr/>
        </p:nvSpPr>
        <p:spPr>
          <a:xfrm>
            <a:off x="7901974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latin typeface="Ubuntu Light" panose="020B0304030602030204" pitchFamily="34" charset="0"/>
              </a:rPr>
              <a:t>nation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4550D96-1170-543D-034E-AAF4B5F4559B}"/>
              </a:ext>
            </a:extLst>
          </p:cNvPr>
          <p:cNvSpPr txBox="1"/>
          <p:nvPr/>
        </p:nvSpPr>
        <p:spPr>
          <a:xfrm>
            <a:off x="9704135" y="6053692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-al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0AAE7ED-E882-3F83-D7B5-E6F2359B01AF}"/>
              </a:ext>
            </a:extLst>
          </p:cNvPr>
          <p:cNvSpPr txBox="1"/>
          <p:nvPr/>
        </p:nvSpPr>
        <p:spPr>
          <a:xfrm>
            <a:off x="10317262" y="4921810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is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AC492901-04AF-47AA-B7F3-E621DEB5B1AD}"/>
              </a:ext>
            </a:extLst>
          </p:cNvPr>
          <p:cNvSpPr txBox="1"/>
          <p:nvPr/>
        </p:nvSpPr>
        <p:spPr>
          <a:xfrm>
            <a:off x="10317262" y="2870924"/>
            <a:ext cx="1007499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i="1" kern="4900" spc="190" dirty="0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-</a:t>
            </a:r>
            <a:r>
              <a:rPr lang="fr-FR" sz="1600" i="1" kern="4900" spc="190" dirty="0" err="1">
                <a:solidFill>
                  <a:schemeClr val="bg1">
                    <a:lumMod val="95000"/>
                  </a:schemeClr>
                </a:solidFill>
                <a:latin typeface="Ubuntu Light" panose="020B0304030602030204" pitchFamily="34" charset="0"/>
              </a:rPr>
              <a:t>ation</a:t>
            </a:r>
            <a:endParaRPr lang="fr-FR" sz="1600" i="1" kern="4900" spc="190" dirty="0">
              <a:solidFill>
                <a:schemeClr val="bg1">
                  <a:lumMod val="95000"/>
                </a:schemeClr>
              </a:solidFill>
              <a:latin typeface="Ubuntu Light" panose="020B03040306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76347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2C2C8904-98AE-4101-A397-B9F05A273DE2}"/>
  <p:tag name="ISPRING_RESOURCE_FOLDER" val="Y:\cemu\Pôle ICP\2_Composantes\HSS\Sciences-du-langage\Morphologie-des-langues\Arbre Syntagmatique\schéma arbre - mots complexes et non complexes\"/>
  <p:tag name="ISPRING_PRESENTATION_PATH" val="Y:\cemu\Pôle ICP\2_Composantes\HSS\Sciences-du-langage\Morphologie-des-langues\Arbre Syntagmatique\schéma arbre - mots complexes et non complexes.pptx"/>
  <p:tag name="ISPRING_PROJECT_VERSION" val="9.3"/>
  <p:tag name="ISPRING_PROJECT_FOLDER_UPDATED" val="1"/>
  <p:tag name="ISPRING_SCREEN_RECS_UPDATED" val="Y:\cemu\Pôle ICP\2_Composantes\HSS\Sciences-du-langage\Morphologie-des-langues\Arbre Syntagmatique\schéma arbre - mots complexes et non complexes\"/>
  <p:tag name="ARTICULATE_PROJECT_OPEN" val="0"/>
  <p:tag name="FLASHSPRING_ZOOM_TAG" val="66"/>
  <p:tag name="ISPRING_PRESENTATION_INFO_2" val="&lt;?xml version=&quot;1.0&quot; encoding=&quot;UTF-8&quot; standalone=&quot;no&quot; ?&gt;&#10;&lt;presentation2&gt;&#10;&#10;  &lt;slides&gt;&#10;    &lt;slide id=&quot;{225C1A74-1563-409A-9CAA-441E0B5AD504}&quot; pptId=&quot;289&quot;/&gt;&#10;    &lt;slide id=&quot;{22D77ED7-0064-4826-A56F-EA5FD66AFE99}&quot; pptId=&quot;259&quot;/&gt;&#10;    &lt;slide id=&quot;{42BD1082-931D-443D-B1EB-E83CCCC9CEE9}&quot; pptId=&quot;264&quot;/&gt;&#10;    &lt;slide id=&quot;{5FFC1C14-680F-4DE5-A74E-404C094E8501}&quot; pptId=&quot;268&quot;/&gt;&#10;    &lt;slide id=&quot;{38BF0C2E-00BD-4F37-9760-322774D67400}&quot; pptId=&quot;267&quot;/&gt;&#10;    &lt;slide id=&quot;{84FC1299-FA5D-4A92-A338-31B495DDB33B}&quot; pptId=&quot;266&quot;/&gt;&#10;    &lt;slide id=&quot;{EEF2CA9B-CD4C-435D-91BA-4960728F6275}&quot; pptId=&quot;269&quot;/&gt;&#10;    &lt;slide id=&quot;{B8EAB535-4117-4808-9186-004DD5054A7A}&quot; pptId=&quot;270&quot;/&gt;&#10;    &lt;slide id=&quot;{EB5A39AB-57BA-4346-82D7-9E808D1F09A2}&quot; pptId=&quot;271&quot;/&gt;&#10;    &lt;slide id=&quot;{E1311A91-7E2F-4A06-9C03-B31740D96098}&quot; pptId=&quot;272&quot;/&gt;&#10;    &lt;slide id=&quot;{2815B694-94BE-4E7F-AF44-8ED7488AAF3A}&quot; pptId=&quot;273&quot;/&gt;&#10;    &lt;slide id=&quot;{E1979111-03B8-4F86-A0E7-7C7CA2F7FBF5}&quot; pptId=&quot;274&quot;/&gt;&#10;    &lt;slide id=&quot;{45864C2F-6164-47D0-9080-A540FA61CED9}&quot; pptId=&quot;276&quot;/&gt;&#10;    &lt;slide id=&quot;{1EF1C55C-0F44-4D2B-AE3B-6CAAED86DE7C}&quot; pptId=&quot;278&quot;/&gt;&#10;    &lt;slide id=&quot;{1E1E75D3-6796-4FCB-B5A0-87DDF4651940}&quot; pptId=&quot;279&quot;/&gt;&#10;    &lt;slide id=&quot;{085251B2-4E83-47BF-9EFC-48CF59A32AA8}&quot; pptId=&quot;275&quot;/&gt;&#10;    &lt;slide id=&quot;{DAE75088-CB65-4BE1-A2E8-B0D465667D78}&quot; pptId=&quot;280&quot;/&gt;&#10;    &lt;slide id=&quot;{A8662CDA-7EE3-4345-9894-C88BE0A45D1B}&quot; pptId=&quot;281&quot;/&gt;&#10;    &lt;slide id=&quot;{3B7516F2-E25F-49FE-94AB-3C30DA446349}&quot; pptId=&quot;285&quot;/&gt;&#10;    &lt;slide id=&quot;{32913D24-C969-4E58-95BD-11D5D51DD2C7}&quot; pptId=&quot;287&quot;/&gt;&#10;    &lt;slide id=&quot;{30C1ABB5-3DE9-47EC-94F2-9C0B1A671602}&quot; pptId=&quot;286&quot;/&gt;&#10;    &lt;slide id=&quot;{23A2AB48-8668-4324-8045-02FE627D86F7}&quot; pptId=&quot;282&quot;/&gt;&#10;    &lt;slide id=&quot;{FDAC79DD-79BA-4EFE-A54C-C8A410C6B1BA}&quot; pptId=&quot;284&quot;/&gt;&#10;    &lt;slide id=&quot;{09954151-C33A-46E6-BF61-1C4B51326B2F}&quot; pptId=&quot;290&quot;/&gt;&#10;  &lt;/slides&gt;&#10;&#10;  &lt;narration&gt;&#10;    &lt;audioTracks&gt;&#10;      &lt;audioTrack muted=&quot;false&quot; name=&quot;titre&quot; resource=&quot;fc5471f0&quot; slideId=&quot;{225C1A74-1563-409A-9CAA-441E0B5AD504}&quot; startTime=&quot;59&quot; stepIndex=&quot;0&quot; volume=&quot;1&quot;&gt;&#10;        &lt;audio channels=&quot;2&quot; format=&quot;fltp&quot; sampleRate=&quot;48000&quot;/&gt;&#10;      &lt;/audioTrack&gt;&#10;      &lt;audioTrack muted=&quot;false&quot; name=&quot;Diapo 1&quot; resource=&quot;a458f6ad&quot; slideId=&quot;{22D77ED7-0064-4826-A56F-EA5FD66AFE99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2&quot; resource=&quot;53bd0611&quot; slideId=&quot;{22D77ED7-0064-4826-A56F-EA5FD66AFE99}&quot; startTime=&quot;14635&quot; stepIndex=&quot;10&quot; volume=&quot;1&quot;&gt;&#10;        &lt;audio channels=&quot;2&quot; format=&quot;fltp&quot; sampleRate=&quot;48000&quot;/&gt;&#10;      &lt;/audioTrack&gt;&#10;      &lt;audioTrack muted=&quot;false&quot; name=&quot;Diapo 3&quot; resource=&quot;ccc47be2&quot; slideId=&quot;{5FFC1C14-680F-4DE5-A74E-404C094E8501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4&quot; resource=&quot;e9b9363f&quot; slideId=&quot;{38BF0C2E-00BD-4F37-9760-322774D67400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5&quot; resource=&quot;7cacf14c&quot; slideId=&quot;{84FC1299-FA5D-4A92-A338-31B495DDB33B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6&quot; resource=&quot;7662fff4&quot; slideId=&quot;{EEF2CA9B-CD4C-435D-91BA-4960728F6275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7&quot; resource=&quot;99dcc2d3&quot; slideId=&quot;{B8EAB535-4117-4808-9186-004DD5054A7A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8&quot; resource=&quot;0a16384b&quot; slideId=&quot;{EB5A39AB-57BA-4346-82D7-9E808D1F09A2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9&quot; resource=&quot;5aea820a&quot; slideId=&quot;{E1311A91-7E2F-4A06-9C03-B31740D96098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0&quot; resource=&quot;e6e63500&quot; slideId=&quot;{2815B694-94BE-4E7F-AF44-8ED7488AAF3A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1&quot; resource=&quot;38a4b5bf&quot; slideId=&quot;{E1979111-03B8-4F86-A0E7-7C7CA2F7FBF5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2&quot; resource=&quot;1da7e972&quot; slideId=&quot;{45864C2F-6164-47D0-9080-A540FA61CED9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3&quot; resource=&quot;3369b2a9&quot; slideId=&quot;{1EF1C55C-0F44-4D2B-AE3B-6CAAED86DE7C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4&quot; resource=&quot;80c8f863&quot; slideId=&quot;{1E1E75D3-6796-4FCB-B5A0-87DDF4651940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5&quot; resource=&quot;0d40b597&quot; slideId=&quot;{085251B2-4E83-47BF-9EFC-48CF59A32AA8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6&quot; resource=&quot;9be39cd6&quot; slideId=&quot;{DAE75088-CB65-4BE1-A2E8-B0D465667D78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7&quot; resource=&quot;b771f82a&quot; slideId=&quot;{A8662CDA-7EE3-4345-9894-C88BE0A45D1B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8&quot; resource=&quot;1b9bd6ce&quot; slideId=&quot;{3B7516F2-E25F-49FE-94AB-3C30DA446349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19&quot; resource=&quot;56f708d2&quot; slideId=&quot;{32913D24-C969-4E58-95BD-11D5D51DD2C7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20&quot; resource=&quot;ea34d8b8&quot; slideId=&quot;{30C1ABB5-3DE9-47EC-94F2-9C0B1A671602}&quot; startTime=&quot;0&quot; stepIndex=&quot;0&quot; volume=&quot;1&quot;&gt;&#10;        &lt;audio channels=&quot;2&quot; format=&quot;fltp&quot; sampleRate=&quot;48000&quot;/&gt;&#10;      &lt;/audioTrack&gt;&#10;      &lt;audioTrack muted=&quot;false&quot; name=&quot;Diapo 21&quot; resource=&quot;f5fa8cb6&quot; slideId=&quot;{23A2AB48-8668-4324-8045-02FE627D86F7}&quot; startTime=&quot;0&quot; stepIndex=&quot;0&quot; volume=&quot;1&quot;&gt;&#10;        &lt;audio channels=&quot;2&quot; format=&quot;fltp&quot; sampleRate=&quot;48000&quot;/&gt;&#10;      &lt;/audioTrack&gt;&#10;    &lt;/audioTracks&gt;&#10;    &lt;videoTracks/&gt;&#10;  &lt;/narration&gt;&#10;&#10;&lt;/presentation2&gt;&#10;"/>
  <p:tag name="ISPRING_LMS_API_VERSION" val="SCORM 2004 (4th edition)"/>
  <p:tag name="ISPRING_ULTRA_SCORM_COURSE_ID" val="D299175E-77D7-418A-A078-04A9A39D8DCF"/>
  <p:tag name="ISPRING_CMI5_LAUNCH_METHOD" val="any window"/>
  <p:tag name="ISPRING_SCORM_ENDPOINT" val="&lt;endpoint&gt;&lt;enable&gt;0&lt;/enable&gt;&lt;lrs&gt;https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FFFD\uFFFDql{EC92B0A5-948E-469A-9C14-49CF14BF9DC3}&quot;,&quot;Y:\\cemu\\Pôle ICP\\2_Composantes\\HSS\\Sciences-du-langage\\Morphologie-des-langues\\Arbre Syntagmatique&quot;]]"/>
  <p:tag name="ISPRING_PUBLISH_SETTINGS" val="{&quot;commonSettings&quot;:{&quot;webSettings&quot;:{&quot;useMobileViewer&quot;:&quot;T_FALSE&quot;,&quot;format&quot;:&quot;OF_VIDEO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,&quot;studioSettings&quot;:{&quot;useMobileViewer&quot;:&quot;T_FALSE&quot;}},&quot;advancedSettings&quot;:{&quot;enableTextAllocation&quot;:&quot;T_TRUE&quot;,&quot;viewingFromLocalDrive&quot;:&quot;T_TRUE&quot;,&quot;contentScale&quot;:75,&quot;contentScaleMode&quot;:&quot;SCALE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100,&quot;videoQuality&quot;:100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,&quot;studioSettings&quot;:{&quot;onlineDestinationFolderId&quot;:&quot;1&quot;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schéma arbre - mots complexes et non complexes"/>
  <p:tag name="ARTICULATE_SLIDE_COUNT" val="2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4.416"/>
  <p:tag name="ARTICULATE_SLIDE_THUMBNAIL_REFRESH" val="1"/>
  <p:tag name="ISPRING_SLIDE_ID_2" val="{EB5A39AB-57BA-4346-82D7-9E808D1F09A2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4.848"/>
  <p:tag name="ARTICULATE_SLIDE_THUMBNAIL_REFRESH" val="1"/>
  <p:tag name="ISPRING_SLIDE_ID_2" val="{E1311A91-7E2F-4A06-9C03-B31740D96098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3.072"/>
  <p:tag name="ARTICULATE_SLIDE_THUMBNAIL_REFRESH" val="1"/>
  <p:tag name="ISPRING_SLIDE_ID_2" val="{2815B694-94BE-4E7F-AF44-8ED7488AAF3A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3.480"/>
  <p:tag name="ARTICULATE_SLIDE_THUMBNAIL_REFRESH" val="1"/>
  <p:tag name="ISPRING_SLIDE_ID_2" val="{E1979111-03B8-4F86-A0E7-7C7CA2F7FBF5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15.432"/>
  <p:tag name="ARTICULATE_SLIDE_THUMBNAIL_REFRESH" val="1"/>
  <p:tag name="ISPRING_SLIDE_ID_2" val="{45864C2F-6164-47D0-9080-A540FA61CED9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6.432"/>
  <p:tag name="ARTICULATE_SLIDE_THUMBNAIL_REFRESH" val="1"/>
  <p:tag name="ISPRING_SLIDE_ID_2" val="{1EF1C55C-0F44-4D2B-AE3B-6CAAED86DE7C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8.256"/>
  <p:tag name="ARTICULATE_SLIDE_THUMBNAIL_REFRESH" val="1"/>
  <p:tag name="ISPRING_SLIDE_ID_2" val="{1E1E75D3-6796-4FCB-B5A0-87DDF4651940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8.472"/>
  <p:tag name="ARTICULATE_SLIDE_THUMBNAIL_REFRESH" val="1"/>
  <p:tag name="ISPRING_SLIDE_ID_2" val="{085251B2-4E83-47BF-9EFC-48CF59A32AA8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3.600"/>
  <p:tag name="ARTICULATE_SLIDE_THUMBNAIL_REFRESH" val="1"/>
  <p:tag name="ISPRING_SLIDE_ID_2" val="{DAE75088-CB65-4BE1-A2E8-B0D465667D78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CUSTOM_TIMING_USED" val="1"/>
  <p:tag name="GENSWF_ADVANCE_TIME" val="3.744"/>
  <p:tag name="ISPRING_SLIDE_ID_2" val="{A8662CDA-7EE3-4345-9894-C88BE0A45D1B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4.475"/>
  <p:tag name="TIMING" val="|1.477|1.927"/>
  <p:tag name="ARTICULATE_SLIDE_THUMBNAIL_REFRESH" val="1"/>
  <p:tag name="ISPRING_SLIDE_ID_2" val="{225C1A74-1563-409A-9CAA-441E0B5AD504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CUSTOM_TIMING_USED" val="1"/>
  <p:tag name="GENSWF_ADVANCE_TIME" val="4.608"/>
  <p:tag name="ISPRING_SLIDE_ID_2" val="{3B7516F2-E25F-49FE-94AB-3C30DA446349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8.376"/>
  <p:tag name="ARTICULATE_SLIDE_THUMBNAIL_REFRESH" val="1"/>
  <p:tag name="ISPRING_SLIDE_ID_2" val="{32913D24-C969-4E58-95BD-11D5D51DD2C7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31.104"/>
  <p:tag name="ARTICULATE_SLIDE_THUMBNAIL_REFRESH" val="1"/>
  <p:tag name="ISPRING_SLIDE_ID_2" val="{30C1ABB5-3DE9-47EC-94F2-9C0B1A671602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ARTICULATE_SLIDE_THUMBNAIL_REFRESH" val="1"/>
  <p:tag name="GENSWF_ADVANCE_TIME" val="6.245"/>
  <p:tag name="ISPRING_SLIDE_ID_2" val="{23A2AB48-8668-4324-8045-02FE627D86F7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ARTICULATE_SLIDE_THUMBNAIL_REFRESH" val="1"/>
  <p:tag name="ISPRING_SLIDE_ID_2" val="{FDAC79DD-79BA-4EFE-A54C-C8A410C6B1BA}"/>
  <p:tag name="GENSWF_ADVANCE_TIME" val="4.69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4.475"/>
  <p:tag name="ISPRING_SLIDE_ID_2" val="{09954151-C33A-46E6-BF61-1C4B51326B2F}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TIMING" val="|3.147|0.812|2.157|2.144|1.469|4.857|2.534|2.297|2.109|1.927"/>
  <p:tag name="ARTICULATE_SLIDE_THUMBNAIL_REFRESH" val="1"/>
  <p:tag name="GENSWF_ADVANCE_TIME" val="66.132"/>
  <p:tag name="ISPRING_SLIDE_ID_2" val="{22D77ED7-0064-4826-A56F-EA5FD66AFE99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43.308"/>
  <p:tag name="TIMING" val="|4.048|2.058|0.296|1.374"/>
  <p:tag name="ARTICULATE_SLIDE_THUMBNAIL_REFRESH" val="1"/>
  <p:tag name="ISPRING_SLIDE_ID_2" val="{42BD1082-931D-443D-B1EB-E83CCCC9CEE9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GENSWF_ADVANCE_TIME" val="11.856"/>
  <p:tag name="ARTICULATE_SLIDE_THUMBNAIL_REFRESH" val="1"/>
  <p:tag name="ISPRING_SLIDE_ID_2" val="{5FFC1C14-680F-4DE5-A74E-404C094E8501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ARTICULATE_SLIDE_THUMBNAIL_REFRESH" val="1"/>
  <p:tag name="GENSWF_ADVANCE_TIME" val="28.584"/>
  <p:tag name="ISPRING_SLIDE_ID_2" val="{38BF0C2E-00BD-4F37-9760-322774D67400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ARTICULATE_SLIDE_THUMBNAIL_REFRESH" val="1"/>
  <p:tag name="GENSWF_ADVANCE_TIME" val="12.888"/>
  <p:tag name="ISPRING_SLIDE_ID_2" val="{84FC1299-FA5D-4A92-A338-31B495DDB33B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ARTICULATE_SLIDE_THUMBNAIL_REFRESH" val="1"/>
  <p:tag name="GENSWF_ADVANCE_TIME" val="30.624"/>
  <p:tag name="ISPRING_SLIDE_ID_2" val="{EEF2CA9B-CD4C-435D-91BA-4960728F6275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ARTICULATE_SLIDE_THUMBNAIL_REFRESH" val="1"/>
  <p:tag name="GENSWF_ADVANCE_TIME" val="8.016"/>
  <p:tag name="ISPRING_SLIDE_ID_2" val="{B8EAB535-4117-4808-9186-004DD5054A7A}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</TotalTime>
  <Words>823</Words>
  <Application>Microsoft Office PowerPoint</Application>
  <PresentationFormat>Grand écran</PresentationFormat>
  <Paragraphs>559</Paragraphs>
  <Slides>24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2" baseType="lpstr">
      <vt:lpstr>Aptos</vt:lpstr>
      <vt:lpstr>Arial</vt:lpstr>
      <vt:lpstr>Calibri</vt:lpstr>
      <vt:lpstr>Calibri Light</vt:lpstr>
      <vt:lpstr>Raleway Black</vt:lpstr>
      <vt:lpstr>Ubuntu</vt:lpstr>
      <vt:lpstr>Ubuntu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schéma arbre - mots complexes et non complexes</dc:title>
  <dc:creator>Mathilde Besancon</dc:creator>
  <cp:lastModifiedBy>Camille Hebert</cp:lastModifiedBy>
  <cp:revision>82</cp:revision>
  <dcterms:created xsi:type="dcterms:W3CDTF">2024-02-28T13:35:54Z</dcterms:created>
  <dcterms:modified xsi:type="dcterms:W3CDTF">2024-04-04T14:28:03Z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33F2F1AE-2AAC-4982-B960-BCDA7DD2B95C</vt:lpwstr>
  </property>
  <property fmtid="{D5CDD505-2E9C-101B-9397-08002B2CF9AE}" pid="3" name="ArticulatePath">
    <vt:lpwstr>schéma arbre - mots complexes et non complexes</vt:lpwstr>
  </property>
</Properties>
</file>