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7871" autoAdjust="0"/>
  </p:normalViewPr>
  <p:slideViewPr>
    <p:cSldViewPr snapToGrid="0">
      <p:cViewPr varScale="1">
        <p:scale>
          <a:sx n="70" d="100"/>
          <a:sy n="70" d="100"/>
        </p:scale>
        <p:origin x="9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6A5E-9764-4C61-BCDB-5E50652F93E7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D909-03A3-478F-879F-98FFDE40AC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6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251A5-5D48-DB5B-8C7D-F2FC8EECE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0F7CEF-D84B-30DC-77E9-1BEBBA248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8EE7F3-3982-E271-69FC-532DF83A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2A193-9B74-25B8-D67D-9ADE6BD7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B16096-DAF7-36D1-C761-ADCB10ED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05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6B3FA-518C-B553-671D-AD1D5C44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47103B-B517-C71B-EDD2-C197950C8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899F08-09E6-63D8-585F-EED1FC94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08D07-D775-B53F-18B7-2CA7C54E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C4C0B-930A-DA44-3B32-03F59FB2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67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22D951-E53E-A93C-452F-D8F9D4977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4672DD-7F57-AB6C-4709-815EA3DDA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FB17A-7DC2-8064-691F-B33203C9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0DD74D-6DC7-4947-D28B-4DB7F497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0DD4D-DC2F-70A5-FCE6-49FBD0D1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7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6AD02-96F9-A1DE-EEC6-61A26E6E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C0248-DAC9-C160-1BD2-4601C9543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4F100-59C3-EB14-1D23-10CAD81F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8731C-8DBD-397D-3D30-FCD31C68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7631BE-BE5B-C2F6-931E-1ADFACDB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9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E9918-3504-8ED0-7820-90866258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0B4CFE-865B-965A-A918-8C3D7A43E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3696F-23EF-97AF-1033-4DAF0B54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34E87-90DD-32E4-353C-4C60AAFF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B7D213-B005-B8F4-B43C-D2D2A6B7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7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27C9E-FC4E-F7ED-226F-DA2AA18F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6C8686-52BF-25D3-8DDD-67FCD3888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2D01B5-AF0B-DD1B-78FA-42D3AEDBA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C86355-C457-BC53-48DC-F3866306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0F3567-2AE9-0DE6-707E-36F03D44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E24336-8640-D5E9-20AE-2CCC96E0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5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18D09-4072-24E0-671B-8959AF31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2A593A-CC5A-6B61-73F0-B04518BB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B1475-F9FD-988A-BC9B-1592C9D0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0822A5-D75A-5928-C681-EC576A131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C810FB-F10E-DCB2-C025-9DB85C7E5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786DAE-90A5-73D3-438C-0EAAC90C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87BAF7-A0FB-07B1-A06E-650EA90E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F61973-A7A9-490C-3172-BF41B3C5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81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4A2414-8D71-9D8F-C1EF-4272A5AC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210F59-C23A-3001-119D-5A4444B8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5A1985-D056-4D99-C9A9-DA3A2769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AA3579-3325-D41F-A07D-685D01D4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59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85B7BD-DD26-0A68-7EEC-14653DB9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3F627F-15D9-71E6-0D02-438D098D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4E373B-C699-C663-1EBB-B4C2C868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E1F83-FF62-D4DF-2ED0-63785EA6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CFEA65-C9C8-F788-ADC1-F97CCEBE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7656D8-845D-28A6-777A-6DE06FB44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9F86F5-7BDE-8261-6FB5-B8A0E8F3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AD905C-D3FB-9FDB-83D8-C2759750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BC8B2B-85D2-5AF9-0380-C17B4EAA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2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57ACE-90CD-3722-6CE2-60563760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FEF3E2-C292-6F9F-FFD6-1546A3FD2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A0B2B2-7025-F8EF-5A5B-77BB1576D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CC6CB-FB7E-E07C-BC25-28F68BCE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455750-C397-6C4A-1A83-F2B25B6A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9F86C7-507C-CD16-4CC4-648743C1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12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E17349-82B9-EA5E-894B-0E8F22F4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554145-B1EB-74FB-9940-3625CB83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555D91-5227-4DFA-812A-6D51E2332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1BC1-4263-4D16-AFC6-B981920F0AFA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1A5DA-BE26-BEFE-C74E-148FE90AC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34812-1264-9754-3ED6-C0D69EF88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C51F-4B82-4E10-B660-80889745A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8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766D80-EC74-DC95-A5DA-0FCAE07704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340359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050222-1EBF-0981-457B-ACA99A7D7779}"/>
              </a:ext>
            </a:extLst>
          </p:cNvPr>
          <p:cNvSpPr txBox="1"/>
          <p:nvPr/>
        </p:nvSpPr>
        <p:spPr>
          <a:xfrm>
            <a:off x="0" y="2530057"/>
            <a:ext cx="334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Ubuntu Light" panose="020B0304030602030204" pitchFamily="34" charset="0"/>
              </a:rPr>
              <a:t>NOM DU PERSONNAGE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A2CD16F-36EF-258C-38A9-E9BF5E37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14444"/>
          <a:stretch/>
        </p:blipFill>
        <p:spPr>
          <a:xfrm>
            <a:off x="591031" y="148645"/>
            <a:ext cx="2158295" cy="227376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BA6144-640A-B511-E41B-C5DE6932E727}"/>
              </a:ext>
            </a:extLst>
          </p:cNvPr>
          <p:cNvSpPr txBox="1"/>
          <p:nvPr/>
        </p:nvSpPr>
        <p:spPr>
          <a:xfrm>
            <a:off x="0" y="2837834"/>
            <a:ext cx="3340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Ubuntu Light" panose="020B0304030602030204" pitchFamily="34" charset="0"/>
              </a:rPr>
              <a:t>Information  1 </a:t>
            </a:r>
            <a:r>
              <a:rPr lang="fr-FR" sz="1100" dirty="0">
                <a:latin typeface="Ubuntu Light" panose="020B0304030602030204" pitchFamily="34" charset="0"/>
                <a:sym typeface="Wingdings" panose="05000000000000000000" pitchFamily="2" charset="2"/>
              </a:rPr>
              <a:t> Info 2  Info 3</a:t>
            </a:r>
            <a:endParaRPr lang="fr-FR" sz="1100" dirty="0">
              <a:latin typeface="Ubuntu Light" panose="020B0304030602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959983-C30B-FC36-3A68-D06BE151F260}"/>
              </a:ext>
            </a:extLst>
          </p:cNvPr>
          <p:cNvSpPr txBox="1"/>
          <p:nvPr/>
        </p:nvSpPr>
        <p:spPr>
          <a:xfrm>
            <a:off x="227733" y="3453088"/>
            <a:ext cx="2884890" cy="311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i="1" dirty="0">
                <a:latin typeface="Ubuntu" panose="020B0504030602030204" pitchFamily="34" charset="0"/>
              </a:rPr>
              <a:t>« Courte description de la personne et/ou de sa personnalité, 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i="1" dirty="0">
                <a:latin typeface="Ubuntu" panose="020B0504030602030204" pitchFamily="34" charset="0"/>
              </a:rPr>
              <a:t>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22B8F4-2813-5F58-EEAC-7ADBA28DEE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43112" y="211565"/>
            <a:ext cx="4571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135873-0B78-D848-675F-F4CDBBFEBBC6}"/>
              </a:ext>
            </a:extLst>
          </p:cNvPr>
          <p:cNvSpPr txBox="1"/>
          <p:nvPr/>
        </p:nvSpPr>
        <p:spPr>
          <a:xfrm>
            <a:off x="3488830" y="166356"/>
            <a:ext cx="125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Ubuntu Light" panose="020B0304030602030204" pitchFamily="34" charset="0"/>
              </a:rPr>
              <a:t>PARCOURS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7A00C-552D-8585-CFE7-EBD7060374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72317" y="165677"/>
            <a:ext cx="1692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Ubuntu Light" panose="020B0304030602030204" pitchFamily="34" charset="0"/>
              </a:rPr>
              <a:t>COMPÉTENCES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9AE9C3A-1433-15D6-A248-195C1F683C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75939" y="1027800"/>
            <a:ext cx="1880510" cy="225514"/>
            <a:chOff x="4914312" y="4348049"/>
            <a:chExt cx="2033155" cy="252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EED83B-4120-8EB4-81C3-98A018EBE7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14312" y="4348049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57897D-7E2B-7ED6-E683-3CF52E1649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59601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48DF2A-6602-07FA-A412-ECD442B23C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4890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A133A7-C06C-AAAB-DB96-444F87C6F9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50179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9B8748-740F-9D61-3EB1-441A07901B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5467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464B8C55-E281-8027-C326-753FDD487F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75939" y="1676929"/>
            <a:ext cx="1880510" cy="225514"/>
            <a:chOff x="4908666" y="4861696"/>
            <a:chExt cx="2033155" cy="252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215606-2E1D-48E9-6E69-EF37D9CE80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8666" y="4861696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B6B5CB-8C06-342C-7E21-81C8816FC2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53955" y="4861696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70A549-DEF6-695A-BE82-CEE8F0F977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9244" y="4861696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008B58-9BAC-A7ED-23AF-192DDE56A9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4533" y="4861696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AA10C2-E0B4-B3A6-7DE4-95405AC388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9821" y="4861696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E5F8C8C-9F3A-2E96-7549-AF774BDA676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75939" y="2326058"/>
            <a:ext cx="1880510" cy="225514"/>
            <a:chOff x="4922578" y="5435664"/>
            <a:chExt cx="2033155" cy="252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681CA4-AAE3-D3FF-7357-F098E36DA3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22578" y="5435664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7E2476-D318-D3F2-2620-23421E189C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7867" y="5435664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01EC31-4698-5334-4607-87E338793B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3156" y="5435664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762639-EDBE-6C33-C5FB-61D288332A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58445" y="5435664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AB088-3D96-CC1F-D4E5-CBC57E3232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03733" y="5435664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148BB11E-9336-3E4E-F14B-CFAA1088F29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275939" y="2975186"/>
            <a:ext cx="1880510" cy="225514"/>
            <a:chOff x="4908666" y="5949311"/>
            <a:chExt cx="2033155" cy="2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A3BB00-8BCA-CC93-DBD2-A8A0FC9CBC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08666" y="5949311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47BBBA-49DE-82D9-E918-E61063CE9D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53955" y="5949311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43693AC-59D0-5AD8-2915-CA8E7D0140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9244" y="5949311"/>
              <a:ext cx="252000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61D53-F993-24F4-8E53-D45DA7BE28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4533" y="5949311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B6B99F1-3D73-9515-ED14-1B5B138C90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9821" y="5949311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89ECA1CE-6358-8FA3-AAF7-7436BC32DF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93612" y="753818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Esprit d’entreprendre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C1E8FF7-82CE-A6CB-73CF-87633566E1B4}"/>
              </a:ext>
            </a:extLst>
          </p:cNvPr>
          <p:cNvSpPr txBox="1"/>
          <p:nvPr/>
        </p:nvSpPr>
        <p:spPr>
          <a:xfrm>
            <a:off x="3443112" y="687743"/>
            <a:ext cx="4851388" cy="308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100" dirty="0">
                <a:latin typeface="Ubuntu" panose="020B0504030602030204" pitchFamily="34" charset="0"/>
              </a:rPr>
              <a:t>Présentation du parcours du personnage, 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libero ante,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et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non tristique libero pulvinar.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convallis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eu:</a:t>
            </a:r>
            <a:endParaRPr lang="fr-FR" sz="1100" dirty="0">
              <a:latin typeface="Ubuntu" panose="020B0504030602030204" pitchFamily="34" charset="0"/>
            </a:endParaRP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endParaRPr lang="fr-FR" sz="1100" dirty="0">
              <a:latin typeface="Ubuntu" panose="020B0504030602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ED6C48-3DE6-6BD1-DF5A-D1DFAA7135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39981" y="222854"/>
            <a:ext cx="45719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AD73A06-4C26-EE6E-740C-A87D4A1DD8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78669" y="1402039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Audace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BA03FAC-D7DA-D11C-416D-193F440D09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85003" y="2048106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Motivation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18E7573-B8F4-3640-F245-071A554C46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78669" y="2697227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Confiance</a:t>
            </a:r>
          </a:p>
        </p:txBody>
      </p:sp>
      <p:sp>
        <p:nvSpPr>
          <p:cNvPr id="67" name="Organigramme : Entrée manuelle 66">
            <a:extLst>
              <a:ext uri="{FF2B5EF4-FFF2-40B4-BE49-F238E27FC236}">
                <a16:creationId xmlns:a16="http://schemas.microsoft.com/office/drawing/2014/main" id="{524440E1-75DB-52B0-8EBE-A0ADEF36608E}"/>
              </a:ext>
            </a:extLst>
          </p:cNvPr>
          <p:cNvSpPr>
            <a:spLocks/>
          </p:cNvSpPr>
          <p:nvPr/>
        </p:nvSpPr>
        <p:spPr>
          <a:xfrm>
            <a:off x="3443112" y="3777243"/>
            <a:ext cx="8521155" cy="261226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95C94-1316-F201-2F6B-31D2602E971F}"/>
              </a:ext>
            </a:extLst>
          </p:cNvPr>
          <p:cNvSpPr>
            <a:spLocks/>
          </p:cNvSpPr>
          <p:nvPr/>
        </p:nvSpPr>
        <p:spPr>
          <a:xfrm>
            <a:off x="3568092" y="4438054"/>
            <a:ext cx="45719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CCE71C8-1098-143A-36CE-9DAC4DA403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3809" y="4392845"/>
            <a:ext cx="216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Ubuntu Light" panose="020B0304030602030204" pitchFamily="34" charset="0"/>
              </a:rPr>
              <a:t>AUTRES ÉLÉMENTS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4F94751-70EE-6824-6BD3-B6AE06327F8F}"/>
              </a:ext>
            </a:extLst>
          </p:cNvPr>
          <p:cNvSpPr txBox="1"/>
          <p:nvPr/>
        </p:nvSpPr>
        <p:spPr>
          <a:xfrm>
            <a:off x="4651021" y="6370397"/>
            <a:ext cx="7313245" cy="37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r-FR" sz="1100" dirty="0">
                <a:latin typeface="Ubuntu Light" panose="020B0304030602030204" pitchFamily="34" charset="0"/>
              </a:rPr>
              <a:t>NOM DE L’ÉTUDIANT – DATE – GROUPE TD  </a:t>
            </a:r>
          </a:p>
        </p:txBody>
      </p:sp>
    </p:spTree>
    <p:extLst>
      <p:ext uri="{BB962C8B-B14F-4D97-AF65-F5344CB8AC3E}">
        <p14:creationId xmlns:p14="http://schemas.microsoft.com/office/powerpoint/2010/main" val="152540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766D80-EC74-DC95-A5DA-0FCAE07704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340359" cy="6858000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050222-1EBF-0981-457B-ACA99A7D7779}"/>
              </a:ext>
            </a:extLst>
          </p:cNvPr>
          <p:cNvSpPr txBox="1"/>
          <p:nvPr/>
        </p:nvSpPr>
        <p:spPr>
          <a:xfrm>
            <a:off x="0" y="2530057"/>
            <a:ext cx="334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Ubuntu Light" panose="020B0304030602030204" pitchFamily="34" charset="0"/>
              </a:rPr>
              <a:t>NOM DU PERSONNAGE</a:t>
            </a:r>
          </a:p>
        </p:txBody>
      </p:sp>
      <p:pic>
        <p:nvPicPr>
          <p:cNvPr id="11" name="Image 10" descr="Personne dans une rue encombrée">
            <a:extLst>
              <a:ext uri="{FF2B5EF4-FFF2-40B4-BE49-F238E27FC236}">
                <a16:creationId xmlns:a16="http://schemas.microsoft.com/office/drawing/2014/main" id="{FA2CD16F-36EF-258C-38A9-E9BF5E375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10030" r="26749" b="7675"/>
          <a:stretch/>
        </p:blipFill>
        <p:spPr>
          <a:xfrm>
            <a:off x="591031" y="148645"/>
            <a:ext cx="2158295" cy="227376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CBA6144-640A-B511-E41B-C5DE6932E727}"/>
              </a:ext>
            </a:extLst>
          </p:cNvPr>
          <p:cNvSpPr txBox="1"/>
          <p:nvPr/>
        </p:nvSpPr>
        <p:spPr>
          <a:xfrm>
            <a:off x="0" y="2837834"/>
            <a:ext cx="3340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Ubuntu Light" panose="020B0304030602030204" pitchFamily="34" charset="0"/>
              </a:rPr>
              <a:t>Information  1 </a:t>
            </a:r>
            <a:r>
              <a:rPr lang="fr-FR" sz="1100" dirty="0">
                <a:latin typeface="Ubuntu Light" panose="020B0304030602030204" pitchFamily="34" charset="0"/>
                <a:sym typeface="Wingdings" panose="05000000000000000000" pitchFamily="2" charset="2"/>
              </a:rPr>
              <a:t> Info 2  Info 3</a:t>
            </a:r>
            <a:endParaRPr lang="fr-FR" sz="1100" dirty="0">
              <a:latin typeface="Ubuntu Light" panose="020B03040306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22B8F4-2813-5F58-EEAC-7ADBA28DEE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43112" y="211565"/>
            <a:ext cx="45719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135873-0B78-D848-675F-F4CDBBFEBBC6}"/>
              </a:ext>
            </a:extLst>
          </p:cNvPr>
          <p:cNvSpPr txBox="1"/>
          <p:nvPr/>
        </p:nvSpPr>
        <p:spPr>
          <a:xfrm>
            <a:off x="3488830" y="166356"/>
            <a:ext cx="125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Ubuntu Light" panose="020B0304030602030204" pitchFamily="34" charset="0"/>
              </a:rPr>
              <a:t>PARCOURS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7A00C-552D-8585-CFE7-EBD7060374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72317" y="165677"/>
            <a:ext cx="1692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Ubuntu Light" panose="020B0304030602030204" pitchFamily="34" charset="0"/>
              </a:rPr>
              <a:t>COMPÉTENCES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9AE9C3A-1433-15D6-A248-195C1F683CC3}"/>
              </a:ext>
            </a:extLst>
          </p:cNvPr>
          <p:cNvGrpSpPr>
            <a:grpSpLocks/>
          </p:cNvGrpSpPr>
          <p:nvPr/>
        </p:nvGrpSpPr>
        <p:grpSpPr>
          <a:xfrm>
            <a:off x="9275939" y="1079504"/>
            <a:ext cx="1880510" cy="225514"/>
            <a:chOff x="4914312" y="4348049"/>
            <a:chExt cx="2033155" cy="252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EED83B-4120-8EB4-81C3-98A018EBE7F1}"/>
                </a:ext>
              </a:extLst>
            </p:cNvPr>
            <p:cNvSpPr>
              <a:spLocks/>
            </p:cNvSpPr>
            <p:nvPr/>
          </p:nvSpPr>
          <p:spPr>
            <a:xfrm>
              <a:off x="4914312" y="4348049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57897D-7E2B-7ED6-E683-3CF52E164999}"/>
                </a:ext>
              </a:extLst>
            </p:cNvPr>
            <p:cNvSpPr>
              <a:spLocks/>
            </p:cNvSpPr>
            <p:nvPr/>
          </p:nvSpPr>
          <p:spPr>
            <a:xfrm>
              <a:off x="5359601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48DF2A-6602-07FA-A412-ECD442B23C0A}"/>
                </a:ext>
              </a:extLst>
            </p:cNvPr>
            <p:cNvSpPr>
              <a:spLocks/>
            </p:cNvSpPr>
            <p:nvPr/>
          </p:nvSpPr>
          <p:spPr>
            <a:xfrm>
              <a:off x="5804890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A133A7-C06C-AAAB-DB96-444F87C6F9CE}"/>
                </a:ext>
              </a:extLst>
            </p:cNvPr>
            <p:cNvSpPr>
              <a:spLocks/>
            </p:cNvSpPr>
            <p:nvPr/>
          </p:nvSpPr>
          <p:spPr>
            <a:xfrm>
              <a:off x="6250179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9B8748-740F-9D61-3EB1-441A07901B25}"/>
                </a:ext>
              </a:extLst>
            </p:cNvPr>
            <p:cNvSpPr>
              <a:spLocks/>
            </p:cNvSpPr>
            <p:nvPr/>
          </p:nvSpPr>
          <p:spPr>
            <a:xfrm>
              <a:off x="6695467" y="4348049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464B8C55-E281-8027-C326-753FDD487FCF}"/>
              </a:ext>
            </a:extLst>
          </p:cNvPr>
          <p:cNvGrpSpPr>
            <a:grpSpLocks/>
          </p:cNvGrpSpPr>
          <p:nvPr/>
        </p:nvGrpSpPr>
        <p:grpSpPr>
          <a:xfrm>
            <a:off x="9275939" y="1728633"/>
            <a:ext cx="1880510" cy="225514"/>
            <a:chOff x="4908666" y="4861696"/>
            <a:chExt cx="2033155" cy="252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215606-2E1D-48E9-6E69-EF37D9CE80A0}"/>
                </a:ext>
              </a:extLst>
            </p:cNvPr>
            <p:cNvSpPr>
              <a:spLocks/>
            </p:cNvSpPr>
            <p:nvPr/>
          </p:nvSpPr>
          <p:spPr>
            <a:xfrm>
              <a:off x="4908666" y="4861696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B6B5CB-8C06-342C-7E21-81C8816FC28E}"/>
                </a:ext>
              </a:extLst>
            </p:cNvPr>
            <p:cNvSpPr>
              <a:spLocks/>
            </p:cNvSpPr>
            <p:nvPr/>
          </p:nvSpPr>
          <p:spPr>
            <a:xfrm>
              <a:off x="5353955" y="4861696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70A549-DEF6-695A-BE82-CEE8F0F977B6}"/>
                </a:ext>
              </a:extLst>
            </p:cNvPr>
            <p:cNvSpPr>
              <a:spLocks/>
            </p:cNvSpPr>
            <p:nvPr/>
          </p:nvSpPr>
          <p:spPr>
            <a:xfrm>
              <a:off x="5799244" y="4861696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008B58-9BAC-A7ED-23AF-192DDE56A940}"/>
                </a:ext>
              </a:extLst>
            </p:cNvPr>
            <p:cNvSpPr>
              <a:spLocks/>
            </p:cNvSpPr>
            <p:nvPr/>
          </p:nvSpPr>
          <p:spPr>
            <a:xfrm>
              <a:off x="6244533" y="4861696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AA10C2-E0B4-B3A6-7DE4-95405AC388BA}"/>
                </a:ext>
              </a:extLst>
            </p:cNvPr>
            <p:cNvSpPr>
              <a:spLocks/>
            </p:cNvSpPr>
            <p:nvPr/>
          </p:nvSpPr>
          <p:spPr>
            <a:xfrm>
              <a:off x="6689821" y="4861696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E5F8C8C-9F3A-2E96-7549-AF774BDA6763}"/>
              </a:ext>
            </a:extLst>
          </p:cNvPr>
          <p:cNvGrpSpPr>
            <a:grpSpLocks/>
          </p:cNvGrpSpPr>
          <p:nvPr/>
        </p:nvGrpSpPr>
        <p:grpSpPr>
          <a:xfrm>
            <a:off x="9275939" y="2377762"/>
            <a:ext cx="1880510" cy="225514"/>
            <a:chOff x="4922578" y="5435664"/>
            <a:chExt cx="2033155" cy="252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681CA4-AAE3-D3FF-7357-F098E36DA380}"/>
                </a:ext>
              </a:extLst>
            </p:cNvPr>
            <p:cNvSpPr>
              <a:spLocks/>
            </p:cNvSpPr>
            <p:nvPr/>
          </p:nvSpPr>
          <p:spPr>
            <a:xfrm>
              <a:off x="4922578" y="5435664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7E2476-D318-D3F2-2620-23421E189C96}"/>
                </a:ext>
              </a:extLst>
            </p:cNvPr>
            <p:cNvSpPr>
              <a:spLocks/>
            </p:cNvSpPr>
            <p:nvPr/>
          </p:nvSpPr>
          <p:spPr>
            <a:xfrm>
              <a:off x="5367867" y="5435664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01EC31-4698-5334-4607-87E338793B18}"/>
                </a:ext>
              </a:extLst>
            </p:cNvPr>
            <p:cNvSpPr>
              <a:spLocks/>
            </p:cNvSpPr>
            <p:nvPr/>
          </p:nvSpPr>
          <p:spPr>
            <a:xfrm>
              <a:off x="5813156" y="5435664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762639-EDBE-6C33-C5FB-61D288332A29}"/>
                </a:ext>
              </a:extLst>
            </p:cNvPr>
            <p:cNvSpPr>
              <a:spLocks/>
            </p:cNvSpPr>
            <p:nvPr/>
          </p:nvSpPr>
          <p:spPr>
            <a:xfrm>
              <a:off x="6258445" y="5435664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AB088-3D96-CC1F-D4E5-CBC57E32325F}"/>
                </a:ext>
              </a:extLst>
            </p:cNvPr>
            <p:cNvSpPr>
              <a:spLocks/>
            </p:cNvSpPr>
            <p:nvPr/>
          </p:nvSpPr>
          <p:spPr>
            <a:xfrm>
              <a:off x="6703733" y="5435664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148BB11E-9336-3E4E-F14B-CFAA1088F297}"/>
              </a:ext>
            </a:extLst>
          </p:cNvPr>
          <p:cNvGrpSpPr>
            <a:grpSpLocks/>
          </p:cNvGrpSpPr>
          <p:nvPr/>
        </p:nvGrpSpPr>
        <p:grpSpPr>
          <a:xfrm>
            <a:off x="9275939" y="3026890"/>
            <a:ext cx="1880510" cy="225514"/>
            <a:chOff x="4908666" y="5949311"/>
            <a:chExt cx="2033155" cy="252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A3BB00-8BCA-CC93-DBD2-A8A0FC9CBC98}"/>
                </a:ext>
              </a:extLst>
            </p:cNvPr>
            <p:cNvSpPr>
              <a:spLocks/>
            </p:cNvSpPr>
            <p:nvPr/>
          </p:nvSpPr>
          <p:spPr>
            <a:xfrm>
              <a:off x="4908666" y="5949311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47BBBA-49DE-82D9-E918-E61063CE9DE2}"/>
                </a:ext>
              </a:extLst>
            </p:cNvPr>
            <p:cNvSpPr>
              <a:spLocks/>
            </p:cNvSpPr>
            <p:nvPr/>
          </p:nvSpPr>
          <p:spPr>
            <a:xfrm>
              <a:off x="5353955" y="5949311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43693AC-59D0-5AD8-2915-CA8E7D0140C6}"/>
                </a:ext>
              </a:extLst>
            </p:cNvPr>
            <p:cNvSpPr>
              <a:spLocks/>
            </p:cNvSpPr>
            <p:nvPr/>
          </p:nvSpPr>
          <p:spPr>
            <a:xfrm>
              <a:off x="5799244" y="5949311"/>
              <a:ext cx="252000" cy="252000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61D53-F993-24F4-8E53-D45DA7BE28E1}"/>
                </a:ext>
              </a:extLst>
            </p:cNvPr>
            <p:cNvSpPr>
              <a:spLocks/>
            </p:cNvSpPr>
            <p:nvPr/>
          </p:nvSpPr>
          <p:spPr>
            <a:xfrm>
              <a:off x="6244533" y="5949311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B6B99F1-3D73-9515-ED14-1B5B138C90A2}"/>
                </a:ext>
              </a:extLst>
            </p:cNvPr>
            <p:cNvSpPr>
              <a:spLocks/>
            </p:cNvSpPr>
            <p:nvPr/>
          </p:nvSpPr>
          <p:spPr>
            <a:xfrm>
              <a:off x="6689821" y="5949311"/>
              <a:ext cx="252000" cy="252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89ECA1CE-6358-8FA3-AAF7-7436BC32DFD9}"/>
              </a:ext>
            </a:extLst>
          </p:cNvPr>
          <p:cNvSpPr txBox="1">
            <a:spLocks/>
          </p:cNvSpPr>
          <p:nvPr/>
        </p:nvSpPr>
        <p:spPr>
          <a:xfrm>
            <a:off x="9193612" y="805522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Esprit d’entreprendre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ED6C48-3DE6-6BD1-DF5A-D1DFAA7135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39981" y="222854"/>
            <a:ext cx="45719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AD73A06-4C26-EE6E-740C-A87D4A1DD887}"/>
              </a:ext>
            </a:extLst>
          </p:cNvPr>
          <p:cNvSpPr txBox="1">
            <a:spLocks/>
          </p:cNvSpPr>
          <p:nvPr/>
        </p:nvSpPr>
        <p:spPr>
          <a:xfrm>
            <a:off x="9178669" y="1453743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Audace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BA03FAC-D7DA-D11C-416D-193F440D09B4}"/>
              </a:ext>
            </a:extLst>
          </p:cNvPr>
          <p:cNvSpPr txBox="1">
            <a:spLocks/>
          </p:cNvSpPr>
          <p:nvPr/>
        </p:nvSpPr>
        <p:spPr>
          <a:xfrm>
            <a:off x="9185003" y="2099810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Motivation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18E7573-B8F4-3640-F245-071A554C4622}"/>
              </a:ext>
            </a:extLst>
          </p:cNvPr>
          <p:cNvSpPr txBox="1">
            <a:spLocks/>
          </p:cNvSpPr>
          <p:nvPr/>
        </p:nvSpPr>
        <p:spPr>
          <a:xfrm>
            <a:off x="9178669" y="2748931"/>
            <a:ext cx="215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Ubuntu Light" panose="020B0304030602030204" pitchFamily="34" charset="0"/>
              </a:rPr>
              <a:t>Confiance</a:t>
            </a:r>
          </a:p>
        </p:txBody>
      </p:sp>
      <p:sp>
        <p:nvSpPr>
          <p:cNvPr id="67" name="Organigramme : Entrée manuelle 66">
            <a:extLst>
              <a:ext uri="{FF2B5EF4-FFF2-40B4-BE49-F238E27FC236}">
                <a16:creationId xmlns:a16="http://schemas.microsoft.com/office/drawing/2014/main" id="{524440E1-75DB-52B0-8EBE-A0ADEF3660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43112" y="4369692"/>
            <a:ext cx="8521155" cy="2321952"/>
          </a:xfrm>
          <a:prstGeom prst="flowChartManualInpu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595C94-1316-F201-2F6B-31D2602E97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8092" y="4977104"/>
            <a:ext cx="45719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CCE71C8-1098-143A-36CE-9DAC4DA403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3809" y="4931895"/>
            <a:ext cx="216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Ubuntu Light" panose="020B0304030602030204" pitchFamily="34" charset="0"/>
              </a:rPr>
              <a:t>AUTRES ÉLÉMENTS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A934663-3E9F-D4D8-7FA0-7153084E42DE}"/>
              </a:ext>
            </a:extLst>
          </p:cNvPr>
          <p:cNvSpPr txBox="1"/>
          <p:nvPr/>
        </p:nvSpPr>
        <p:spPr>
          <a:xfrm>
            <a:off x="227733" y="3453088"/>
            <a:ext cx="2884890" cy="311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100" i="1" dirty="0">
                <a:latin typeface="Ubuntu" panose="020B0504030602030204" pitchFamily="34" charset="0"/>
              </a:rPr>
              <a:t>« Courte description de la personne et/ou de sa personnalité, 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i="1" dirty="0">
                <a:latin typeface="Ubuntu" panose="020B0504030602030204" pitchFamily="34" charset="0"/>
              </a:rPr>
              <a:t>»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1EAB22C-2870-9EB0-3D65-B24A32DCFCB7}"/>
              </a:ext>
            </a:extLst>
          </p:cNvPr>
          <p:cNvSpPr txBox="1"/>
          <p:nvPr/>
        </p:nvSpPr>
        <p:spPr>
          <a:xfrm>
            <a:off x="3443112" y="687743"/>
            <a:ext cx="4851388" cy="308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100" dirty="0">
                <a:latin typeface="Ubuntu" panose="020B0504030602030204" pitchFamily="34" charset="0"/>
              </a:rPr>
              <a:t>Présentation du parcours du personnage, 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libero ante,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ut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id,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ante et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non tristique libero pulvinar.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Praesent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commodo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vehicula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convallis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eu:</a:t>
            </a:r>
            <a:endParaRPr lang="fr-FR" sz="1100" dirty="0">
              <a:latin typeface="Ubuntu" panose="020B0504030602030204" pitchFamily="34" charset="0"/>
            </a:endParaRP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endParaRPr lang="fr-FR" sz="1100" dirty="0">
              <a:latin typeface="Ubuntu" panose="020B050403060203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CFAE342-7383-E694-BF59-5A56D3398D37}"/>
              </a:ext>
            </a:extLst>
          </p:cNvPr>
          <p:cNvSpPr txBox="1"/>
          <p:nvPr/>
        </p:nvSpPr>
        <p:spPr>
          <a:xfrm>
            <a:off x="4651021" y="6315967"/>
            <a:ext cx="7313245" cy="37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r-FR" sz="1100" dirty="0">
                <a:latin typeface="Ubuntu Light" panose="020B0304030602030204" pitchFamily="34" charset="0"/>
              </a:rPr>
              <a:t>NOM DE L’ÉTUDIANT – DATE – GROUPE TD  </a:t>
            </a:r>
          </a:p>
        </p:txBody>
      </p:sp>
    </p:spTree>
    <p:extLst>
      <p:ext uri="{BB962C8B-B14F-4D97-AF65-F5344CB8AC3E}">
        <p14:creationId xmlns:p14="http://schemas.microsoft.com/office/powerpoint/2010/main" val="1603302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384</Words>
  <Application>Microsoft Office PowerPoint</Application>
  <PresentationFormat>Grand écran</PresentationFormat>
  <Paragraphs>32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Ubuntu</vt:lpstr>
      <vt:lpstr>Ubuntu Light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camille.hebert</dc:creator>
  <cp:lastModifiedBy>camille.hebert</cp:lastModifiedBy>
  <cp:revision>7</cp:revision>
  <dcterms:created xsi:type="dcterms:W3CDTF">2022-05-17T08:52:40Z</dcterms:created>
  <dcterms:modified xsi:type="dcterms:W3CDTF">2022-05-18T07:37:51Z</dcterms:modified>
</cp:coreProperties>
</file>